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Ubuntu Light"/>
      <p:regular r:id="rId20"/>
      <p:bold r:id="rId21"/>
      <p:italic r:id="rId22"/>
      <p:boldItalic r:id="rId23"/>
    </p:embeddedFont>
    <p:embeddedFont>
      <p:font typeface="Ubuntu Medium"/>
      <p:regular r:id="rId24"/>
      <p:bold r:id="rId25"/>
      <p:italic r:id="rId26"/>
      <p:boldItalic r:id="rId27"/>
    </p:embeddedFont>
    <p:embeddedFont>
      <p:font typeface="Arvo"/>
      <p:regular r:id="rId28"/>
      <p:bold r:id="rId29"/>
      <p:italic r:id="rId30"/>
      <p:boldItalic r:id="rId31"/>
    </p:embeddedFont>
    <p:embeddedFont>
      <p:font typeface="Bodoni"/>
      <p:regular r:id="rId32"/>
      <p:bold r:id="rId33"/>
      <p:italic r:id="rId34"/>
      <p:boldItalic r:id="rId35"/>
    </p:embeddedFont>
    <p:embeddedFont>
      <p:font typeface="Nanum Gothic Coding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Q0hic3LVp1MxA0teXHsEl8avU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regular.fntdata"/><Relationship Id="rId22" Type="http://schemas.openxmlformats.org/officeDocument/2006/relationships/font" Target="fonts/UbuntuLight-italic.fntdata"/><Relationship Id="rId21" Type="http://schemas.openxmlformats.org/officeDocument/2006/relationships/font" Target="fonts/UbuntuLight-bold.fntdata"/><Relationship Id="rId24" Type="http://schemas.openxmlformats.org/officeDocument/2006/relationships/font" Target="fonts/UbuntuMedium-regular.fntdata"/><Relationship Id="rId23" Type="http://schemas.openxmlformats.org/officeDocument/2006/relationships/font" Target="fonts/UbuntuLight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UbuntuMedium-italic.fntdata"/><Relationship Id="rId25" Type="http://schemas.openxmlformats.org/officeDocument/2006/relationships/font" Target="fonts/UbuntuMedium-bold.fntdata"/><Relationship Id="rId28" Type="http://schemas.openxmlformats.org/officeDocument/2006/relationships/font" Target="fonts/Arvo-regular.fntdata"/><Relationship Id="rId27" Type="http://schemas.openxmlformats.org/officeDocument/2006/relationships/font" Target="fonts/Ubuntu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v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boldItalic.fntdata"/><Relationship Id="rId30" Type="http://schemas.openxmlformats.org/officeDocument/2006/relationships/font" Target="fonts/Arvo-italic.fntdata"/><Relationship Id="rId11" Type="http://schemas.openxmlformats.org/officeDocument/2006/relationships/slide" Target="slides/slide6.xml"/><Relationship Id="rId33" Type="http://schemas.openxmlformats.org/officeDocument/2006/relationships/font" Target="fonts/Bodoni-bold.fntdata"/><Relationship Id="rId10" Type="http://schemas.openxmlformats.org/officeDocument/2006/relationships/slide" Target="slides/slide5.xml"/><Relationship Id="rId32" Type="http://schemas.openxmlformats.org/officeDocument/2006/relationships/font" Target="fonts/Bodoni-regular.fntdata"/><Relationship Id="rId13" Type="http://schemas.openxmlformats.org/officeDocument/2006/relationships/slide" Target="slides/slide8.xml"/><Relationship Id="rId35" Type="http://schemas.openxmlformats.org/officeDocument/2006/relationships/font" Target="fonts/Bodoni-boldItalic.fntdata"/><Relationship Id="rId12" Type="http://schemas.openxmlformats.org/officeDocument/2006/relationships/slide" Target="slides/slide7.xml"/><Relationship Id="rId34" Type="http://schemas.openxmlformats.org/officeDocument/2006/relationships/font" Target="fonts/Bodoni-italic.fntdata"/><Relationship Id="rId15" Type="http://schemas.openxmlformats.org/officeDocument/2006/relationships/slide" Target="slides/slide10.xml"/><Relationship Id="rId37" Type="http://schemas.openxmlformats.org/officeDocument/2006/relationships/font" Target="fonts/NanumGothicCoding-bold.fntdata"/><Relationship Id="rId14" Type="http://schemas.openxmlformats.org/officeDocument/2006/relationships/slide" Target="slides/slide9.xml"/><Relationship Id="rId36" Type="http://schemas.openxmlformats.org/officeDocument/2006/relationships/font" Target="fonts/NanumGothicCoding-regular.fntdata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38" Type="http://customschemas.google.com/relationships/presentationmetadata" Target="meta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f70687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af70687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f70687cf9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f70687cf9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af70687cf9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f70687c9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af70687c9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f70687c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af70687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f70687c91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f70687c9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af70687c91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f70687c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f70687c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f70687cf9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af70687cf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f70687cf9_1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af70687cf9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f70687c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af70687c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f70687c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af70687c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f7386815d_0_669"/>
          <p:cNvSpPr/>
          <p:nvPr/>
        </p:nvSpPr>
        <p:spPr>
          <a:xfrm>
            <a:off x="901733" y="428267"/>
            <a:ext cx="6513900" cy="59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af7386815d_0_669"/>
          <p:cNvSpPr txBox="1"/>
          <p:nvPr>
            <p:ph type="ctrTitle"/>
          </p:nvPr>
        </p:nvSpPr>
        <p:spPr>
          <a:xfrm>
            <a:off x="2147533" y="2475033"/>
            <a:ext cx="8210400" cy="11676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7386815d_0_733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af7386815d_0_733"/>
          <p:cNvSpPr txBox="1"/>
          <p:nvPr>
            <p:ph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gaf7386815d_0_733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" name="Google Shape;81;gaf7386815d_0_733"/>
          <p:cNvSpPr txBox="1"/>
          <p:nvPr>
            <p:ph idx="2" type="ctrTitle"/>
          </p:nvPr>
        </p:nvSpPr>
        <p:spPr>
          <a:xfrm>
            <a:off x="1473801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gaf7386815d_0_733"/>
          <p:cNvSpPr txBox="1"/>
          <p:nvPr>
            <p:ph idx="1" type="subTitle"/>
          </p:nvPr>
        </p:nvSpPr>
        <p:spPr>
          <a:xfrm>
            <a:off x="14738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3" name="Google Shape;83;gaf7386815d_0_733"/>
          <p:cNvSpPr txBox="1"/>
          <p:nvPr>
            <p:ph idx="3" type="ctrTitle"/>
          </p:nvPr>
        </p:nvSpPr>
        <p:spPr>
          <a:xfrm>
            <a:off x="4687002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gaf7386815d_0_733"/>
          <p:cNvSpPr txBox="1"/>
          <p:nvPr>
            <p:ph idx="4" type="subTitle"/>
          </p:nvPr>
        </p:nvSpPr>
        <p:spPr>
          <a:xfrm>
            <a:off x="46870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5" name="Google Shape;85;gaf7386815d_0_733"/>
          <p:cNvSpPr txBox="1"/>
          <p:nvPr>
            <p:ph idx="5" type="ctrTitle"/>
          </p:nvPr>
        </p:nvSpPr>
        <p:spPr>
          <a:xfrm>
            <a:off x="7900202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gaf7386815d_0_733"/>
          <p:cNvSpPr txBox="1"/>
          <p:nvPr>
            <p:ph idx="6" type="subTitle"/>
          </p:nvPr>
        </p:nvSpPr>
        <p:spPr>
          <a:xfrm>
            <a:off x="79002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cxnSp>
        <p:nvCxnSpPr>
          <p:cNvPr id="87" name="Google Shape;87;gaf7386815d_0_733"/>
          <p:cNvCxnSpPr/>
          <p:nvPr/>
        </p:nvCxnSpPr>
        <p:spPr>
          <a:xfrm>
            <a:off x="4541933" y="2569100"/>
            <a:ext cx="0" cy="258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gaf7386815d_0_733"/>
          <p:cNvCxnSpPr/>
          <p:nvPr/>
        </p:nvCxnSpPr>
        <p:spPr>
          <a:xfrm>
            <a:off x="7649833" y="2569100"/>
            <a:ext cx="0" cy="258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f7386815d_0_74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" name="Google Shape;91;gaf7386815d_0_745"/>
          <p:cNvSpPr/>
          <p:nvPr/>
        </p:nvSpPr>
        <p:spPr>
          <a:xfrm>
            <a:off x="542600" y="469600"/>
            <a:ext cx="57171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af7386815d_0_745"/>
          <p:cNvSpPr txBox="1"/>
          <p:nvPr>
            <p:ph type="title"/>
          </p:nvPr>
        </p:nvSpPr>
        <p:spPr>
          <a:xfrm>
            <a:off x="983800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93" name="Google Shape;93;gaf7386815d_0_745"/>
          <p:cNvSpPr txBox="1"/>
          <p:nvPr>
            <p:ph idx="1" type="subTitle"/>
          </p:nvPr>
        </p:nvSpPr>
        <p:spPr>
          <a:xfrm>
            <a:off x="983800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94" name="Google Shape;94;gaf7386815d_0_745"/>
          <p:cNvCxnSpPr/>
          <p:nvPr/>
        </p:nvCxnSpPr>
        <p:spPr>
          <a:xfrm>
            <a:off x="2937400" y="21299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7386815d_0_751"/>
          <p:cNvSpPr txBox="1"/>
          <p:nvPr>
            <p:ph type="title"/>
          </p:nvPr>
        </p:nvSpPr>
        <p:spPr>
          <a:xfrm>
            <a:off x="1275031" y="4626067"/>
            <a:ext cx="464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gaf7386815d_0_751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8" name="Google Shape;98;gaf7386815d_0_751"/>
          <p:cNvCxnSpPr/>
          <p:nvPr/>
        </p:nvCxnSpPr>
        <p:spPr>
          <a:xfrm>
            <a:off x="1425000" y="61596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7386815d_0_755"/>
          <p:cNvSpPr txBox="1"/>
          <p:nvPr>
            <p:ph type="title"/>
          </p:nvPr>
        </p:nvSpPr>
        <p:spPr>
          <a:xfrm>
            <a:off x="1275028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af7386815d_0_755"/>
          <p:cNvSpPr txBox="1"/>
          <p:nvPr>
            <p:ph idx="1" type="subTitle"/>
          </p:nvPr>
        </p:nvSpPr>
        <p:spPr>
          <a:xfrm>
            <a:off x="1272300" y="2279300"/>
            <a:ext cx="4489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102" name="Google Shape;102;gaf7386815d_0_75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gaf7386815d_0_755"/>
          <p:cNvSpPr/>
          <p:nvPr/>
        </p:nvSpPr>
        <p:spPr>
          <a:xfrm>
            <a:off x="6902833" y="283867"/>
            <a:ext cx="4990500" cy="6245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af7386815d_0_755"/>
          <p:cNvSpPr/>
          <p:nvPr/>
        </p:nvSpPr>
        <p:spPr>
          <a:xfrm>
            <a:off x="6095996" y="5109900"/>
            <a:ext cx="1016100" cy="1557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gaf7386815d_0_755"/>
          <p:cNvCxnSpPr/>
          <p:nvPr/>
        </p:nvCxnSpPr>
        <p:spPr>
          <a:xfrm>
            <a:off x="1425000" y="17868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7386815d_0_762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f7386815d_0_762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" name="Google Shape;109;gaf7386815d_0_762"/>
          <p:cNvSpPr txBox="1"/>
          <p:nvPr>
            <p:ph idx="1" type="subTitle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gaf7386815d_0_762"/>
          <p:cNvSpPr txBox="1"/>
          <p:nvPr>
            <p:ph type="title"/>
          </p:nvPr>
        </p:nvSpPr>
        <p:spPr>
          <a:xfrm>
            <a:off x="0" y="3288533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7386815d_0_767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af7386815d_0_767"/>
          <p:cNvSpPr txBox="1"/>
          <p:nvPr>
            <p:ph type="title"/>
          </p:nvPr>
        </p:nvSpPr>
        <p:spPr>
          <a:xfrm>
            <a:off x="0" y="288300"/>
            <a:ext cx="12192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14" name="Google Shape;114;gaf7386815d_0_767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15" name="Google Shape;115;gaf7386815d_0_767"/>
          <p:cNvCxnSpPr/>
          <p:nvPr/>
        </p:nvCxnSpPr>
        <p:spPr>
          <a:xfrm>
            <a:off x="5645200" y="16314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7386815d_0_772"/>
          <p:cNvSpPr/>
          <p:nvPr/>
        </p:nvSpPr>
        <p:spPr>
          <a:xfrm>
            <a:off x="6933900" y="-14867"/>
            <a:ext cx="52731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af7386815d_0_772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7386815d_0_775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af7386815d_0_775"/>
          <p:cNvSpPr txBox="1"/>
          <p:nvPr>
            <p:ph type="title"/>
          </p:nvPr>
        </p:nvSpPr>
        <p:spPr>
          <a:xfrm>
            <a:off x="990600" y="1110133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22" name="Google Shape;122;gaf7386815d_0_77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3" name="Google Shape;123;gaf7386815d_0_775"/>
          <p:cNvSpPr txBox="1"/>
          <p:nvPr>
            <p:ph idx="1" type="subTitle"/>
          </p:nvPr>
        </p:nvSpPr>
        <p:spPr>
          <a:xfrm>
            <a:off x="2222767" y="1959333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gaf7386815d_0_775"/>
          <p:cNvSpPr txBox="1"/>
          <p:nvPr>
            <p:ph idx="2" type="title"/>
          </p:nvPr>
        </p:nvSpPr>
        <p:spPr>
          <a:xfrm>
            <a:off x="990600" y="2608000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25" name="Google Shape;125;gaf7386815d_0_775"/>
          <p:cNvSpPr txBox="1"/>
          <p:nvPr>
            <p:ph idx="3" type="subTitle"/>
          </p:nvPr>
        </p:nvSpPr>
        <p:spPr>
          <a:xfrm>
            <a:off x="2222767" y="3457200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af7386815d_0_775"/>
          <p:cNvSpPr txBox="1"/>
          <p:nvPr>
            <p:ph idx="4" type="title"/>
          </p:nvPr>
        </p:nvSpPr>
        <p:spPr>
          <a:xfrm>
            <a:off x="990600" y="4105867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27" name="Google Shape;127;gaf7386815d_0_775"/>
          <p:cNvSpPr txBox="1"/>
          <p:nvPr>
            <p:ph idx="5" type="subTitle"/>
          </p:nvPr>
        </p:nvSpPr>
        <p:spPr>
          <a:xfrm>
            <a:off x="2222767" y="4955067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f7386815d_0_784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af7386815d_0_784"/>
          <p:cNvSpPr txBox="1"/>
          <p:nvPr>
            <p:ph type="ctrTitle"/>
          </p:nvPr>
        </p:nvSpPr>
        <p:spPr>
          <a:xfrm>
            <a:off x="1473801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gaf7386815d_0_784"/>
          <p:cNvSpPr txBox="1"/>
          <p:nvPr>
            <p:ph idx="1" type="subTitle"/>
          </p:nvPr>
        </p:nvSpPr>
        <p:spPr>
          <a:xfrm>
            <a:off x="1307467" y="4494733"/>
            <a:ext cx="315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2" name="Google Shape;132;gaf7386815d_0_784"/>
          <p:cNvSpPr txBox="1"/>
          <p:nvPr>
            <p:ph idx="2" type="ctrTitle"/>
          </p:nvPr>
        </p:nvSpPr>
        <p:spPr>
          <a:xfrm>
            <a:off x="4646202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gaf7386815d_0_784"/>
          <p:cNvSpPr txBox="1"/>
          <p:nvPr>
            <p:ph idx="3" type="subTitle"/>
          </p:nvPr>
        </p:nvSpPr>
        <p:spPr>
          <a:xfrm>
            <a:off x="4559967" y="4494733"/>
            <a:ext cx="2990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4" name="Google Shape;134;gaf7386815d_0_784"/>
          <p:cNvSpPr txBox="1"/>
          <p:nvPr>
            <p:ph idx="4" type="ctrTitle"/>
          </p:nvPr>
        </p:nvSpPr>
        <p:spPr>
          <a:xfrm>
            <a:off x="7840335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gaf7386815d_0_784"/>
          <p:cNvSpPr txBox="1"/>
          <p:nvPr>
            <p:ph idx="5" type="subTitle"/>
          </p:nvPr>
        </p:nvSpPr>
        <p:spPr>
          <a:xfrm>
            <a:off x="7840333" y="4494733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36" name="Google Shape;136;gaf7386815d_0_784"/>
          <p:cNvSpPr txBox="1"/>
          <p:nvPr>
            <p:ph idx="6" type="title"/>
          </p:nvPr>
        </p:nvSpPr>
        <p:spPr>
          <a:xfrm>
            <a:off x="1031800" y="850767"/>
            <a:ext cx="10230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7" name="Google Shape;137;gaf7386815d_0_784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8" name="Google Shape;138;gaf7386815d_0_784"/>
          <p:cNvCxnSpPr/>
          <p:nvPr/>
        </p:nvCxnSpPr>
        <p:spPr>
          <a:xfrm>
            <a:off x="4458128" y="2136900"/>
            <a:ext cx="0" cy="327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gaf7386815d_0_784"/>
          <p:cNvCxnSpPr/>
          <p:nvPr/>
        </p:nvCxnSpPr>
        <p:spPr>
          <a:xfrm>
            <a:off x="7652261" y="2136900"/>
            <a:ext cx="0" cy="327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gaf7386815d_0_784"/>
          <p:cNvCxnSpPr/>
          <p:nvPr/>
        </p:nvCxnSpPr>
        <p:spPr>
          <a:xfrm>
            <a:off x="5645200" y="14939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gaf7386815d_0_784"/>
          <p:cNvCxnSpPr/>
          <p:nvPr/>
        </p:nvCxnSpPr>
        <p:spPr>
          <a:xfrm>
            <a:off x="1400600" y="3890667"/>
            <a:ext cx="939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gaf7386815d_0_784"/>
          <p:cNvSpPr txBox="1"/>
          <p:nvPr>
            <p:ph idx="7" type="ctrTitle"/>
          </p:nvPr>
        </p:nvSpPr>
        <p:spPr>
          <a:xfrm>
            <a:off x="1473801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gaf7386815d_0_784"/>
          <p:cNvSpPr txBox="1"/>
          <p:nvPr>
            <p:ph idx="8" type="subTitle"/>
          </p:nvPr>
        </p:nvSpPr>
        <p:spPr>
          <a:xfrm>
            <a:off x="1430867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4" name="Google Shape;144;gaf7386815d_0_784"/>
          <p:cNvSpPr txBox="1"/>
          <p:nvPr>
            <p:ph idx="9" type="ctrTitle"/>
          </p:nvPr>
        </p:nvSpPr>
        <p:spPr>
          <a:xfrm>
            <a:off x="4646202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gaf7386815d_0_784"/>
          <p:cNvSpPr txBox="1"/>
          <p:nvPr>
            <p:ph idx="13" type="subTitle"/>
          </p:nvPr>
        </p:nvSpPr>
        <p:spPr>
          <a:xfrm>
            <a:off x="4603200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6" name="Google Shape;146;gaf7386815d_0_784"/>
          <p:cNvSpPr txBox="1"/>
          <p:nvPr>
            <p:ph idx="14" type="ctrTitle"/>
          </p:nvPr>
        </p:nvSpPr>
        <p:spPr>
          <a:xfrm>
            <a:off x="7840335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gaf7386815d_0_784"/>
          <p:cNvSpPr txBox="1"/>
          <p:nvPr>
            <p:ph idx="15" type="subTitle"/>
          </p:nvPr>
        </p:nvSpPr>
        <p:spPr>
          <a:xfrm>
            <a:off x="7775533" y="2722433"/>
            <a:ext cx="2947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7386815d_0_804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af7386815d_0_804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gaf7386815d_0_804"/>
          <p:cNvSpPr txBox="1"/>
          <p:nvPr>
            <p:ph type="title"/>
          </p:nvPr>
        </p:nvSpPr>
        <p:spPr>
          <a:xfrm>
            <a:off x="1044700" y="2317400"/>
            <a:ext cx="33945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cxnSp>
        <p:nvCxnSpPr>
          <p:cNvPr id="152" name="Google Shape;152;gaf7386815d_0_804"/>
          <p:cNvCxnSpPr/>
          <p:nvPr/>
        </p:nvCxnSpPr>
        <p:spPr>
          <a:xfrm>
            <a:off x="1225200" y="4682133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af7386815d_0_672"/>
          <p:cNvSpPr txBox="1"/>
          <p:nvPr>
            <p:ph type="title"/>
          </p:nvPr>
        </p:nvSpPr>
        <p:spPr>
          <a:xfrm>
            <a:off x="6264367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af7386815d_0_672"/>
          <p:cNvSpPr txBox="1"/>
          <p:nvPr>
            <p:ph idx="1" type="subTitle"/>
          </p:nvPr>
        </p:nvSpPr>
        <p:spPr>
          <a:xfrm>
            <a:off x="6261632" y="227925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19" name="Google Shape;19;gaf7386815d_0_672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" name="Google Shape;20;gaf7386815d_0_672"/>
          <p:cNvSpPr/>
          <p:nvPr/>
        </p:nvSpPr>
        <p:spPr>
          <a:xfrm>
            <a:off x="6096000" y="572467"/>
            <a:ext cx="3696000" cy="847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af7386815d_0_672"/>
          <p:cNvSpPr txBox="1"/>
          <p:nvPr>
            <p:ph idx="2" type="title"/>
          </p:nvPr>
        </p:nvSpPr>
        <p:spPr>
          <a:xfrm>
            <a:off x="6261633" y="15983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af7386815d_0_672"/>
          <p:cNvSpPr txBox="1"/>
          <p:nvPr>
            <p:ph idx="3" type="subTitle"/>
          </p:nvPr>
        </p:nvSpPr>
        <p:spPr>
          <a:xfrm>
            <a:off x="6261632" y="3782229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3" name="Google Shape;23;gaf7386815d_0_672"/>
          <p:cNvSpPr txBox="1"/>
          <p:nvPr>
            <p:ph idx="4" type="title"/>
          </p:nvPr>
        </p:nvSpPr>
        <p:spPr>
          <a:xfrm>
            <a:off x="6261633" y="3101351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af7386815d_0_672"/>
          <p:cNvSpPr txBox="1"/>
          <p:nvPr>
            <p:ph idx="5" type="subTitle"/>
          </p:nvPr>
        </p:nvSpPr>
        <p:spPr>
          <a:xfrm>
            <a:off x="6261632" y="528998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5" name="Google Shape;25;gaf7386815d_0_672"/>
          <p:cNvSpPr txBox="1"/>
          <p:nvPr>
            <p:ph idx="6" type="title"/>
          </p:nvPr>
        </p:nvSpPr>
        <p:spPr>
          <a:xfrm>
            <a:off x="6261633" y="4604339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af7386815d_0_672"/>
          <p:cNvSpPr/>
          <p:nvPr/>
        </p:nvSpPr>
        <p:spPr>
          <a:xfrm>
            <a:off x="0" y="0"/>
            <a:ext cx="380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af7386815d_0_672"/>
          <p:cNvSpPr/>
          <p:nvPr/>
        </p:nvSpPr>
        <p:spPr>
          <a:xfrm>
            <a:off x="4776300" y="1901567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af7386815d_0_672"/>
          <p:cNvSpPr/>
          <p:nvPr/>
        </p:nvSpPr>
        <p:spPr>
          <a:xfrm>
            <a:off x="4776300" y="3404533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af7386815d_0_672"/>
          <p:cNvSpPr/>
          <p:nvPr/>
        </p:nvSpPr>
        <p:spPr>
          <a:xfrm>
            <a:off x="4776300" y="4907500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af7386815d_0_672"/>
          <p:cNvSpPr txBox="1"/>
          <p:nvPr>
            <p:ph idx="7" type="title"/>
          </p:nvPr>
        </p:nvSpPr>
        <p:spPr>
          <a:xfrm>
            <a:off x="4496300" y="2024367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1" name="Google Shape;31;gaf7386815d_0_672"/>
          <p:cNvSpPr txBox="1"/>
          <p:nvPr>
            <p:ph idx="8" type="title"/>
          </p:nvPr>
        </p:nvSpPr>
        <p:spPr>
          <a:xfrm>
            <a:off x="4496300" y="3527333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2" name="Google Shape;32;gaf7386815d_0_672"/>
          <p:cNvSpPr txBox="1"/>
          <p:nvPr>
            <p:ph idx="9" type="title"/>
          </p:nvPr>
        </p:nvSpPr>
        <p:spPr>
          <a:xfrm>
            <a:off x="4496300" y="5030300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7386815d_0_809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gaf7386815d_0_809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gaf7386815d_0_809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7" name="Google Shape;157;gaf7386815d_0_809"/>
          <p:cNvSpPr txBox="1"/>
          <p:nvPr>
            <p:ph type="ctrTitle"/>
          </p:nvPr>
        </p:nvSpPr>
        <p:spPr>
          <a:xfrm>
            <a:off x="14843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gaf7386815d_0_809"/>
          <p:cNvSpPr txBox="1"/>
          <p:nvPr>
            <p:ph idx="1" type="subTitle"/>
          </p:nvPr>
        </p:nvSpPr>
        <p:spPr>
          <a:xfrm>
            <a:off x="15297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9" name="Google Shape;159;gaf7386815d_0_809"/>
          <p:cNvSpPr txBox="1"/>
          <p:nvPr>
            <p:ph idx="2" type="ctrTitle"/>
          </p:nvPr>
        </p:nvSpPr>
        <p:spPr>
          <a:xfrm>
            <a:off x="64245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gaf7386815d_0_809"/>
          <p:cNvSpPr txBox="1"/>
          <p:nvPr>
            <p:ph idx="3" type="subTitle"/>
          </p:nvPr>
        </p:nvSpPr>
        <p:spPr>
          <a:xfrm>
            <a:off x="64699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61" name="Google Shape;161;gaf7386815d_0_809"/>
          <p:cNvSpPr txBox="1"/>
          <p:nvPr>
            <p:ph idx="4"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f7386815d_0_818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af7386815d_0_818"/>
          <p:cNvSpPr txBox="1"/>
          <p:nvPr>
            <p:ph type="title"/>
          </p:nvPr>
        </p:nvSpPr>
        <p:spPr>
          <a:xfrm>
            <a:off x="6261700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65" name="Google Shape;165;gaf7386815d_0_818"/>
          <p:cNvSpPr txBox="1"/>
          <p:nvPr>
            <p:ph idx="1" type="subTitle"/>
          </p:nvPr>
        </p:nvSpPr>
        <p:spPr>
          <a:xfrm>
            <a:off x="6261700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gaf7386815d_0_818"/>
          <p:cNvSpPr txBox="1"/>
          <p:nvPr>
            <p:ph idx="12" type="sldNum"/>
          </p:nvPr>
        </p:nvSpPr>
        <p:spPr>
          <a:xfrm>
            <a:off x="11152944" y="56921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7386815d_0_823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af7386815d_0_823"/>
          <p:cNvSpPr txBox="1"/>
          <p:nvPr>
            <p:ph type="title"/>
          </p:nvPr>
        </p:nvSpPr>
        <p:spPr>
          <a:xfrm>
            <a:off x="2173467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0" name="Google Shape;170;gaf7386815d_0_823"/>
          <p:cNvSpPr txBox="1"/>
          <p:nvPr>
            <p:ph idx="1" type="subTitle"/>
          </p:nvPr>
        </p:nvSpPr>
        <p:spPr>
          <a:xfrm>
            <a:off x="2553867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gaf7386815d_0_823"/>
          <p:cNvSpPr txBox="1"/>
          <p:nvPr>
            <p:ph idx="12" type="sldNum"/>
          </p:nvPr>
        </p:nvSpPr>
        <p:spPr>
          <a:xfrm>
            <a:off x="11152944" y="56921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f7386815d_0_828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af7386815d_0_828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gaf7386815d_0_828"/>
          <p:cNvSpPr txBox="1"/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7386815d_0_832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af7386815d_0_832"/>
          <p:cNvSpPr txBox="1"/>
          <p:nvPr>
            <p:ph type="title"/>
          </p:nvPr>
        </p:nvSpPr>
        <p:spPr>
          <a:xfrm>
            <a:off x="990600" y="1650800"/>
            <a:ext cx="103059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79" name="Google Shape;179;gaf7386815d_0_832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0" name="Google Shape;180;gaf7386815d_0_832"/>
          <p:cNvSpPr txBox="1"/>
          <p:nvPr>
            <p:ph idx="1" type="subTitle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f7386815d_0_838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3">
  <p:cSld name="BIG_NUMBER_3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f7386815d_0_84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6" name="Google Shape;186;gaf7386815d_0_84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36550" lvl="2" marL="1371600" rtl="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23850" lvl="6" marL="32004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11150" lvl="8" marL="4114800" rtl="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87" name="Google Shape;187;gaf7386815d_0_8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f70687cf9_1_420"/>
          <p:cNvSpPr txBox="1"/>
          <p:nvPr>
            <p:ph type="title"/>
          </p:nvPr>
        </p:nvSpPr>
        <p:spPr>
          <a:xfrm>
            <a:off x="760063" y="13252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gaf70687cf9_1_420"/>
          <p:cNvSpPr txBox="1"/>
          <p:nvPr>
            <p:ph idx="1" type="subTitle"/>
          </p:nvPr>
        </p:nvSpPr>
        <p:spPr>
          <a:xfrm>
            <a:off x="819700" y="3419700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5" name="Google Shape;195;gaf70687cf9_1_42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96" name="Google Shape;196;gaf70687cf9_1_420"/>
          <p:cNvCxnSpPr/>
          <p:nvPr/>
        </p:nvCxnSpPr>
        <p:spPr>
          <a:xfrm>
            <a:off x="904700" y="2747433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f70687cf9_1_425"/>
          <p:cNvSpPr txBox="1"/>
          <p:nvPr>
            <p:ph type="title"/>
          </p:nvPr>
        </p:nvSpPr>
        <p:spPr>
          <a:xfrm>
            <a:off x="6264367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gaf70687cf9_1_425"/>
          <p:cNvSpPr txBox="1"/>
          <p:nvPr>
            <p:ph idx="1" type="subTitle"/>
          </p:nvPr>
        </p:nvSpPr>
        <p:spPr>
          <a:xfrm>
            <a:off x="6261632" y="227925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00" name="Google Shape;200;gaf70687cf9_1_42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1" name="Google Shape;201;gaf70687cf9_1_425"/>
          <p:cNvSpPr/>
          <p:nvPr/>
        </p:nvSpPr>
        <p:spPr>
          <a:xfrm>
            <a:off x="6096000" y="572467"/>
            <a:ext cx="3696000" cy="847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af70687cf9_1_425"/>
          <p:cNvSpPr txBox="1"/>
          <p:nvPr>
            <p:ph idx="2" type="title"/>
          </p:nvPr>
        </p:nvSpPr>
        <p:spPr>
          <a:xfrm>
            <a:off x="6261633" y="15983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gaf70687cf9_1_425"/>
          <p:cNvSpPr txBox="1"/>
          <p:nvPr>
            <p:ph idx="3" type="subTitle"/>
          </p:nvPr>
        </p:nvSpPr>
        <p:spPr>
          <a:xfrm>
            <a:off x="6261632" y="3782229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04" name="Google Shape;204;gaf70687cf9_1_425"/>
          <p:cNvSpPr txBox="1"/>
          <p:nvPr>
            <p:ph idx="4" type="title"/>
          </p:nvPr>
        </p:nvSpPr>
        <p:spPr>
          <a:xfrm>
            <a:off x="6261633" y="3101351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gaf70687cf9_1_425"/>
          <p:cNvSpPr txBox="1"/>
          <p:nvPr>
            <p:ph idx="5" type="subTitle"/>
          </p:nvPr>
        </p:nvSpPr>
        <p:spPr>
          <a:xfrm>
            <a:off x="6261632" y="528998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06" name="Google Shape;206;gaf70687cf9_1_425"/>
          <p:cNvSpPr txBox="1"/>
          <p:nvPr>
            <p:ph idx="6" type="title"/>
          </p:nvPr>
        </p:nvSpPr>
        <p:spPr>
          <a:xfrm>
            <a:off x="6261633" y="4604339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gaf70687cf9_1_425"/>
          <p:cNvSpPr/>
          <p:nvPr/>
        </p:nvSpPr>
        <p:spPr>
          <a:xfrm>
            <a:off x="0" y="0"/>
            <a:ext cx="380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af70687cf9_1_425"/>
          <p:cNvSpPr/>
          <p:nvPr/>
        </p:nvSpPr>
        <p:spPr>
          <a:xfrm>
            <a:off x="4776300" y="1901567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af70687cf9_1_425"/>
          <p:cNvSpPr/>
          <p:nvPr/>
        </p:nvSpPr>
        <p:spPr>
          <a:xfrm>
            <a:off x="4776300" y="3404533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af70687cf9_1_425"/>
          <p:cNvSpPr/>
          <p:nvPr/>
        </p:nvSpPr>
        <p:spPr>
          <a:xfrm>
            <a:off x="4776300" y="4907500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af70687cf9_1_425"/>
          <p:cNvSpPr txBox="1"/>
          <p:nvPr>
            <p:ph idx="7" type="title"/>
          </p:nvPr>
        </p:nvSpPr>
        <p:spPr>
          <a:xfrm>
            <a:off x="4496300" y="2024367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12" name="Google Shape;212;gaf70687cf9_1_425"/>
          <p:cNvSpPr txBox="1"/>
          <p:nvPr>
            <p:ph idx="8" type="title"/>
          </p:nvPr>
        </p:nvSpPr>
        <p:spPr>
          <a:xfrm>
            <a:off x="4496300" y="3527333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13" name="Google Shape;213;gaf70687cf9_1_425"/>
          <p:cNvSpPr txBox="1"/>
          <p:nvPr>
            <p:ph idx="9" type="title"/>
          </p:nvPr>
        </p:nvSpPr>
        <p:spPr>
          <a:xfrm>
            <a:off x="4496300" y="5030300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af7386815d_0_689"/>
          <p:cNvSpPr txBox="1"/>
          <p:nvPr>
            <p:ph type="title"/>
          </p:nvPr>
        </p:nvSpPr>
        <p:spPr>
          <a:xfrm>
            <a:off x="760063" y="13252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af7386815d_0_689"/>
          <p:cNvSpPr txBox="1"/>
          <p:nvPr>
            <p:ph idx="1" type="subTitle"/>
          </p:nvPr>
        </p:nvSpPr>
        <p:spPr>
          <a:xfrm>
            <a:off x="819700" y="3419700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" name="Google Shape;36;gaf7386815d_0_689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7" name="Google Shape;37;gaf7386815d_0_689"/>
          <p:cNvCxnSpPr/>
          <p:nvPr/>
        </p:nvCxnSpPr>
        <p:spPr>
          <a:xfrm>
            <a:off x="904700" y="2747433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f70687cf9_1_442"/>
          <p:cNvSpPr/>
          <p:nvPr/>
        </p:nvSpPr>
        <p:spPr>
          <a:xfrm>
            <a:off x="-98200" y="-14867"/>
            <a:ext cx="123051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af70687cf9_1_442"/>
          <p:cNvSpPr/>
          <p:nvPr/>
        </p:nvSpPr>
        <p:spPr>
          <a:xfrm>
            <a:off x="1907200" y="871800"/>
            <a:ext cx="8377500" cy="51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af70687cf9_1_442"/>
          <p:cNvSpPr/>
          <p:nvPr/>
        </p:nvSpPr>
        <p:spPr>
          <a:xfrm>
            <a:off x="1907200" y="1828600"/>
            <a:ext cx="1529700" cy="5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af70687cf9_1_442"/>
          <p:cNvSpPr txBox="1"/>
          <p:nvPr>
            <p:ph type="title"/>
          </p:nvPr>
        </p:nvSpPr>
        <p:spPr>
          <a:xfrm>
            <a:off x="3567867" y="1626713"/>
            <a:ext cx="5234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" name="Google Shape;219;gaf70687cf9_1_442"/>
          <p:cNvSpPr txBox="1"/>
          <p:nvPr>
            <p:ph idx="1" type="subTitle"/>
          </p:nvPr>
        </p:nvSpPr>
        <p:spPr>
          <a:xfrm>
            <a:off x="3567868" y="3397000"/>
            <a:ext cx="4181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f70687cf9_1_448"/>
          <p:cNvSpPr/>
          <p:nvPr/>
        </p:nvSpPr>
        <p:spPr>
          <a:xfrm>
            <a:off x="1860667" y="1190000"/>
            <a:ext cx="8252100" cy="364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af70687cf9_1_448"/>
          <p:cNvSpPr txBox="1"/>
          <p:nvPr>
            <p:ph idx="1" type="subTitle"/>
          </p:nvPr>
        </p:nvSpPr>
        <p:spPr>
          <a:xfrm>
            <a:off x="2525967" y="1502600"/>
            <a:ext cx="71967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4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23" name="Google Shape;223;gaf70687cf9_1_448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4" name="Google Shape;224;gaf70687cf9_1_448"/>
          <p:cNvSpPr txBox="1"/>
          <p:nvPr>
            <p:ph idx="2" type="subTitle"/>
          </p:nvPr>
        </p:nvSpPr>
        <p:spPr>
          <a:xfrm>
            <a:off x="2525967" y="3969867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70687cf9_1_453"/>
          <p:cNvSpPr txBox="1"/>
          <p:nvPr>
            <p:ph type="title"/>
          </p:nvPr>
        </p:nvSpPr>
        <p:spPr>
          <a:xfrm>
            <a:off x="6131867" y="1030800"/>
            <a:ext cx="51840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gaf70687cf9_1_453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gaf70687cf9_1_453"/>
          <p:cNvSpPr/>
          <p:nvPr/>
        </p:nvSpPr>
        <p:spPr>
          <a:xfrm>
            <a:off x="0" y="0"/>
            <a:ext cx="5679600" cy="68580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af70687cf9_1_453"/>
          <p:cNvSpPr txBox="1"/>
          <p:nvPr>
            <p:ph idx="1" type="subTitle"/>
          </p:nvPr>
        </p:nvSpPr>
        <p:spPr>
          <a:xfrm>
            <a:off x="6131867" y="3957605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230" name="Google Shape;230;gaf70687cf9_1_453"/>
          <p:cNvCxnSpPr/>
          <p:nvPr/>
        </p:nvCxnSpPr>
        <p:spPr>
          <a:xfrm>
            <a:off x="6370933" y="3707500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70687cf9_1_459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f70687cf9_1_459"/>
          <p:cNvSpPr txBox="1"/>
          <p:nvPr>
            <p:ph type="title"/>
          </p:nvPr>
        </p:nvSpPr>
        <p:spPr>
          <a:xfrm>
            <a:off x="0" y="288300"/>
            <a:ext cx="12192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34" name="Google Shape;234;gaf70687cf9_1_459"/>
          <p:cNvSpPr txBox="1"/>
          <p:nvPr>
            <p:ph idx="1" type="body"/>
          </p:nvPr>
        </p:nvSpPr>
        <p:spPr>
          <a:xfrm>
            <a:off x="1938733" y="2539900"/>
            <a:ext cx="78360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02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238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111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5" name="Google Shape;235;gaf70687cf9_1_459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36" name="Google Shape;236;gaf70687cf9_1_459"/>
          <p:cNvCxnSpPr/>
          <p:nvPr/>
        </p:nvCxnSpPr>
        <p:spPr>
          <a:xfrm>
            <a:off x="5645200" y="16314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70687cf9_1_465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af70687cf9_1_465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gaf70687cf9_1_46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1" name="Google Shape;241;gaf70687cf9_1_465"/>
          <p:cNvSpPr txBox="1"/>
          <p:nvPr>
            <p:ph type="ctrTitle"/>
          </p:nvPr>
        </p:nvSpPr>
        <p:spPr>
          <a:xfrm>
            <a:off x="14843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gaf70687cf9_1_465"/>
          <p:cNvSpPr txBox="1"/>
          <p:nvPr>
            <p:ph idx="1" type="subTitle"/>
          </p:nvPr>
        </p:nvSpPr>
        <p:spPr>
          <a:xfrm>
            <a:off x="1484305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3" name="Google Shape;243;gaf70687cf9_1_465"/>
          <p:cNvSpPr txBox="1"/>
          <p:nvPr>
            <p:ph idx="2" type="ctrTitle"/>
          </p:nvPr>
        </p:nvSpPr>
        <p:spPr>
          <a:xfrm>
            <a:off x="64245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gaf70687cf9_1_465"/>
          <p:cNvSpPr txBox="1"/>
          <p:nvPr>
            <p:ph idx="3" type="subTitle"/>
          </p:nvPr>
        </p:nvSpPr>
        <p:spPr>
          <a:xfrm>
            <a:off x="6424505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5" name="Google Shape;245;gaf70687cf9_1_465"/>
          <p:cNvSpPr txBox="1"/>
          <p:nvPr>
            <p:ph idx="4"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70687cf9_1_474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af70687cf9_1_474"/>
          <p:cNvSpPr txBox="1"/>
          <p:nvPr>
            <p:ph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9" name="Google Shape;249;gaf70687cf9_1_474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0" name="Google Shape;250;gaf70687cf9_1_474"/>
          <p:cNvSpPr txBox="1"/>
          <p:nvPr>
            <p:ph idx="2" type="ctrTitle"/>
          </p:nvPr>
        </p:nvSpPr>
        <p:spPr>
          <a:xfrm>
            <a:off x="1473801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gaf70687cf9_1_474"/>
          <p:cNvSpPr txBox="1"/>
          <p:nvPr>
            <p:ph idx="1" type="subTitle"/>
          </p:nvPr>
        </p:nvSpPr>
        <p:spPr>
          <a:xfrm>
            <a:off x="14738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52" name="Google Shape;252;gaf70687cf9_1_474"/>
          <p:cNvSpPr txBox="1"/>
          <p:nvPr>
            <p:ph idx="3" type="ctrTitle"/>
          </p:nvPr>
        </p:nvSpPr>
        <p:spPr>
          <a:xfrm>
            <a:off x="4687002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3" name="Google Shape;253;gaf70687cf9_1_474"/>
          <p:cNvSpPr txBox="1"/>
          <p:nvPr>
            <p:ph idx="4" type="subTitle"/>
          </p:nvPr>
        </p:nvSpPr>
        <p:spPr>
          <a:xfrm>
            <a:off x="46870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54" name="Google Shape;254;gaf70687cf9_1_474"/>
          <p:cNvSpPr txBox="1"/>
          <p:nvPr>
            <p:ph idx="5" type="ctrTitle"/>
          </p:nvPr>
        </p:nvSpPr>
        <p:spPr>
          <a:xfrm>
            <a:off x="7900202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gaf70687cf9_1_474"/>
          <p:cNvSpPr txBox="1"/>
          <p:nvPr>
            <p:ph idx="6" type="subTitle"/>
          </p:nvPr>
        </p:nvSpPr>
        <p:spPr>
          <a:xfrm>
            <a:off x="79002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cxnSp>
        <p:nvCxnSpPr>
          <p:cNvPr id="256" name="Google Shape;256;gaf70687cf9_1_474"/>
          <p:cNvCxnSpPr/>
          <p:nvPr/>
        </p:nvCxnSpPr>
        <p:spPr>
          <a:xfrm>
            <a:off x="4541933" y="2569100"/>
            <a:ext cx="0" cy="258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gaf70687cf9_1_474"/>
          <p:cNvCxnSpPr/>
          <p:nvPr/>
        </p:nvCxnSpPr>
        <p:spPr>
          <a:xfrm>
            <a:off x="7649833" y="2569100"/>
            <a:ext cx="0" cy="258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70687cf9_1_486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0" name="Google Shape;260;gaf70687cf9_1_486"/>
          <p:cNvSpPr/>
          <p:nvPr/>
        </p:nvSpPr>
        <p:spPr>
          <a:xfrm>
            <a:off x="542600" y="469600"/>
            <a:ext cx="57171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f70687cf9_1_486"/>
          <p:cNvSpPr txBox="1"/>
          <p:nvPr>
            <p:ph type="title"/>
          </p:nvPr>
        </p:nvSpPr>
        <p:spPr>
          <a:xfrm>
            <a:off x="983800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62" name="Google Shape;262;gaf70687cf9_1_486"/>
          <p:cNvSpPr txBox="1"/>
          <p:nvPr>
            <p:ph idx="1" type="subTitle"/>
          </p:nvPr>
        </p:nvSpPr>
        <p:spPr>
          <a:xfrm>
            <a:off x="983800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263" name="Google Shape;263;gaf70687cf9_1_486"/>
          <p:cNvCxnSpPr/>
          <p:nvPr/>
        </p:nvCxnSpPr>
        <p:spPr>
          <a:xfrm>
            <a:off x="2937400" y="21299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f70687cf9_1_492"/>
          <p:cNvSpPr txBox="1"/>
          <p:nvPr>
            <p:ph type="title"/>
          </p:nvPr>
        </p:nvSpPr>
        <p:spPr>
          <a:xfrm>
            <a:off x="1275031" y="4626067"/>
            <a:ext cx="464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gaf70687cf9_1_492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67" name="Google Shape;267;gaf70687cf9_1_492"/>
          <p:cNvCxnSpPr/>
          <p:nvPr/>
        </p:nvCxnSpPr>
        <p:spPr>
          <a:xfrm>
            <a:off x="1425000" y="61596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f70687cf9_1_496"/>
          <p:cNvSpPr txBox="1"/>
          <p:nvPr>
            <p:ph type="title"/>
          </p:nvPr>
        </p:nvSpPr>
        <p:spPr>
          <a:xfrm>
            <a:off x="1275028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af70687cf9_1_496"/>
          <p:cNvSpPr txBox="1"/>
          <p:nvPr>
            <p:ph idx="1" type="subTitle"/>
          </p:nvPr>
        </p:nvSpPr>
        <p:spPr>
          <a:xfrm>
            <a:off x="1272300" y="2279300"/>
            <a:ext cx="4489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/>
        </p:txBody>
      </p:sp>
      <p:sp>
        <p:nvSpPr>
          <p:cNvPr id="271" name="Google Shape;271;gaf70687cf9_1_496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2" name="Google Shape;272;gaf70687cf9_1_496"/>
          <p:cNvSpPr/>
          <p:nvPr/>
        </p:nvSpPr>
        <p:spPr>
          <a:xfrm>
            <a:off x="6902833" y="283867"/>
            <a:ext cx="4990500" cy="6245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f70687cf9_1_496"/>
          <p:cNvSpPr/>
          <p:nvPr/>
        </p:nvSpPr>
        <p:spPr>
          <a:xfrm>
            <a:off x="6095996" y="5109900"/>
            <a:ext cx="1016100" cy="1557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af70687cf9_1_496"/>
          <p:cNvCxnSpPr/>
          <p:nvPr/>
        </p:nvCxnSpPr>
        <p:spPr>
          <a:xfrm>
            <a:off x="1425000" y="17868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f70687cf9_1_503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f70687cf9_1_503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gaf70687cf9_1_503"/>
          <p:cNvSpPr txBox="1"/>
          <p:nvPr>
            <p:ph idx="1" type="subTitle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gaf70687cf9_1_503"/>
          <p:cNvSpPr txBox="1"/>
          <p:nvPr>
            <p:ph type="title"/>
          </p:nvPr>
        </p:nvSpPr>
        <p:spPr>
          <a:xfrm>
            <a:off x="0" y="3288533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af7386815d_0_694"/>
          <p:cNvSpPr/>
          <p:nvPr/>
        </p:nvSpPr>
        <p:spPr>
          <a:xfrm>
            <a:off x="-98200" y="-14867"/>
            <a:ext cx="123051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af7386815d_0_694"/>
          <p:cNvSpPr/>
          <p:nvPr/>
        </p:nvSpPr>
        <p:spPr>
          <a:xfrm>
            <a:off x="1907200" y="871800"/>
            <a:ext cx="8377500" cy="51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af7386815d_0_694"/>
          <p:cNvSpPr/>
          <p:nvPr/>
        </p:nvSpPr>
        <p:spPr>
          <a:xfrm>
            <a:off x="1907200" y="1828600"/>
            <a:ext cx="1529700" cy="5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af7386815d_0_694"/>
          <p:cNvSpPr txBox="1"/>
          <p:nvPr>
            <p:ph type="title"/>
          </p:nvPr>
        </p:nvSpPr>
        <p:spPr>
          <a:xfrm>
            <a:off x="3567867" y="1626713"/>
            <a:ext cx="5234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gaf7386815d_0_694"/>
          <p:cNvSpPr txBox="1"/>
          <p:nvPr>
            <p:ph idx="1" type="subTitle"/>
          </p:nvPr>
        </p:nvSpPr>
        <p:spPr>
          <a:xfrm>
            <a:off x="3567868" y="3397000"/>
            <a:ext cx="4181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f70687cf9_1_508"/>
          <p:cNvSpPr/>
          <p:nvPr/>
        </p:nvSpPr>
        <p:spPr>
          <a:xfrm>
            <a:off x="6933900" y="-14867"/>
            <a:ext cx="52731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f70687cf9_1_508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70687cf9_1_511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af70687cf9_1_511"/>
          <p:cNvSpPr txBox="1"/>
          <p:nvPr>
            <p:ph type="title"/>
          </p:nvPr>
        </p:nvSpPr>
        <p:spPr>
          <a:xfrm>
            <a:off x="990600" y="1110133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86" name="Google Shape;286;gaf70687cf9_1_511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7" name="Google Shape;287;gaf70687cf9_1_511"/>
          <p:cNvSpPr txBox="1"/>
          <p:nvPr>
            <p:ph idx="1" type="subTitle"/>
          </p:nvPr>
        </p:nvSpPr>
        <p:spPr>
          <a:xfrm>
            <a:off x="2222767" y="1959333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gaf70687cf9_1_511"/>
          <p:cNvSpPr txBox="1"/>
          <p:nvPr>
            <p:ph idx="2" type="title"/>
          </p:nvPr>
        </p:nvSpPr>
        <p:spPr>
          <a:xfrm>
            <a:off x="990600" y="2608000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89" name="Google Shape;289;gaf70687cf9_1_511"/>
          <p:cNvSpPr txBox="1"/>
          <p:nvPr>
            <p:ph idx="3" type="subTitle"/>
          </p:nvPr>
        </p:nvSpPr>
        <p:spPr>
          <a:xfrm>
            <a:off x="2222767" y="3457200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gaf70687cf9_1_511"/>
          <p:cNvSpPr txBox="1"/>
          <p:nvPr>
            <p:ph idx="4" type="title"/>
          </p:nvPr>
        </p:nvSpPr>
        <p:spPr>
          <a:xfrm>
            <a:off x="990600" y="4105867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91" name="Google Shape;291;gaf70687cf9_1_511"/>
          <p:cNvSpPr txBox="1"/>
          <p:nvPr>
            <p:ph idx="5" type="subTitle"/>
          </p:nvPr>
        </p:nvSpPr>
        <p:spPr>
          <a:xfrm>
            <a:off x="2222767" y="4955067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f70687cf9_1_520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af70687cf9_1_520"/>
          <p:cNvSpPr txBox="1"/>
          <p:nvPr>
            <p:ph type="ctrTitle"/>
          </p:nvPr>
        </p:nvSpPr>
        <p:spPr>
          <a:xfrm>
            <a:off x="1473801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" name="Google Shape;295;gaf70687cf9_1_520"/>
          <p:cNvSpPr txBox="1"/>
          <p:nvPr>
            <p:ph idx="1" type="subTitle"/>
          </p:nvPr>
        </p:nvSpPr>
        <p:spPr>
          <a:xfrm>
            <a:off x="1307467" y="4494733"/>
            <a:ext cx="315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6" name="Google Shape;296;gaf70687cf9_1_520"/>
          <p:cNvSpPr txBox="1"/>
          <p:nvPr>
            <p:ph idx="2" type="ctrTitle"/>
          </p:nvPr>
        </p:nvSpPr>
        <p:spPr>
          <a:xfrm>
            <a:off x="4646202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7" name="Google Shape;297;gaf70687cf9_1_520"/>
          <p:cNvSpPr txBox="1"/>
          <p:nvPr>
            <p:ph idx="3" type="subTitle"/>
          </p:nvPr>
        </p:nvSpPr>
        <p:spPr>
          <a:xfrm>
            <a:off x="4559967" y="4494733"/>
            <a:ext cx="2990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8" name="Google Shape;298;gaf70687cf9_1_520"/>
          <p:cNvSpPr txBox="1"/>
          <p:nvPr>
            <p:ph idx="4" type="ctrTitle"/>
          </p:nvPr>
        </p:nvSpPr>
        <p:spPr>
          <a:xfrm>
            <a:off x="7840335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gaf70687cf9_1_520"/>
          <p:cNvSpPr txBox="1"/>
          <p:nvPr>
            <p:ph idx="5" type="subTitle"/>
          </p:nvPr>
        </p:nvSpPr>
        <p:spPr>
          <a:xfrm>
            <a:off x="7840333" y="4494733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00" name="Google Shape;300;gaf70687cf9_1_520"/>
          <p:cNvSpPr txBox="1"/>
          <p:nvPr>
            <p:ph idx="6" type="title"/>
          </p:nvPr>
        </p:nvSpPr>
        <p:spPr>
          <a:xfrm>
            <a:off x="1031800" y="850767"/>
            <a:ext cx="10230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1" name="Google Shape;301;gaf70687cf9_1_52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02" name="Google Shape;302;gaf70687cf9_1_520"/>
          <p:cNvCxnSpPr/>
          <p:nvPr/>
        </p:nvCxnSpPr>
        <p:spPr>
          <a:xfrm>
            <a:off x="4458128" y="2136900"/>
            <a:ext cx="0" cy="327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af70687cf9_1_520"/>
          <p:cNvCxnSpPr/>
          <p:nvPr/>
        </p:nvCxnSpPr>
        <p:spPr>
          <a:xfrm>
            <a:off x="7652261" y="2136900"/>
            <a:ext cx="0" cy="327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af70687cf9_1_520"/>
          <p:cNvCxnSpPr/>
          <p:nvPr/>
        </p:nvCxnSpPr>
        <p:spPr>
          <a:xfrm>
            <a:off x="5645200" y="14939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af70687cf9_1_520"/>
          <p:cNvCxnSpPr/>
          <p:nvPr/>
        </p:nvCxnSpPr>
        <p:spPr>
          <a:xfrm>
            <a:off x="1400600" y="3890667"/>
            <a:ext cx="939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af70687cf9_1_520"/>
          <p:cNvSpPr txBox="1"/>
          <p:nvPr>
            <p:ph idx="7" type="ctrTitle"/>
          </p:nvPr>
        </p:nvSpPr>
        <p:spPr>
          <a:xfrm>
            <a:off x="1473801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gaf70687cf9_1_520"/>
          <p:cNvSpPr txBox="1"/>
          <p:nvPr>
            <p:ph idx="8" type="subTitle"/>
          </p:nvPr>
        </p:nvSpPr>
        <p:spPr>
          <a:xfrm>
            <a:off x="1430867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08" name="Google Shape;308;gaf70687cf9_1_520"/>
          <p:cNvSpPr txBox="1"/>
          <p:nvPr>
            <p:ph idx="9" type="ctrTitle"/>
          </p:nvPr>
        </p:nvSpPr>
        <p:spPr>
          <a:xfrm>
            <a:off x="4646202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9" name="Google Shape;309;gaf70687cf9_1_520"/>
          <p:cNvSpPr txBox="1"/>
          <p:nvPr>
            <p:ph idx="13" type="subTitle"/>
          </p:nvPr>
        </p:nvSpPr>
        <p:spPr>
          <a:xfrm>
            <a:off x="4603200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10" name="Google Shape;310;gaf70687cf9_1_520"/>
          <p:cNvSpPr txBox="1"/>
          <p:nvPr>
            <p:ph idx="14" type="ctrTitle"/>
          </p:nvPr>
        </p:nvSpPr>
        <p:spPr>
          <a:xfrm>
            <a:off x="7840335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1" name="Google Shape;311;gaf70687cf9_1_520"/>
          <p:cNvSpPr txBox="1"/>
          <p:nvPr>
            <p:ph idx="15" type="subTitle"/>
          </p:nvPr>
        </p:nvSpPr>
        <p:spPr>
          <a:xfrm>
            <a:off x="7775533" y="2722433"/>
            <a:ext cx="2947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f70687cf9_1_540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f70687cf9_1_54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gaf70687cf9_1_540"/>
          <p:cNvSpPr txBox="1"/>
          <p:nvPr>
            <p:ph type="title"/>
          </p:nvPr>
        </p:nvSpPr>
        <p:spPr>
          <a:xfrm>
            <a:off x="1044700" y="2317400"/>
            <a:ext cx="33945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cxnSp>
        <p:nvCxnSpPr>
          <p:cNvPr id="316" name="Google Shape;316;gaf70687cf9_1_540"/>
          <p:cNvCxnSpPr/>
          <p:nvPr/>
        </p:nvCxnSpPr>
        <p:spPr>
          <a:xfrm>
            <a:off x="1225200" y="4682133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f70687cf9_1_545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gaf70687cf9_1_545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gaf70687cf9_1_54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1" name="Google Shape;321;gaf70687cf9_1_545"/>
          <p:cNvSpPr txBox="1"/>
          <p:nvPr>
            <p:ph type="ctrTitle"/>
          </p:nvPr>
        </p:nvSpPr>
        <p:spPr>
          <a:xfrm>
            <a:off x="14843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2" name="Google Shape;322;gaf70687cf9_1_545"/>
          <p:cNvSpPr txBox="1"/>
          <p:nvPr>
            <p:ph idx="1" type="subTitle"/>
          </p:nvPr>
        </p:nvSpPr>
        <p:spPr>
          <a:xfrm>
            <a:off x="15297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23" name="Google Shape;323;gaf70687cf9_1_545"/>
          <p:cNvSpPr txBox="1"/>
          <p:nvPr>
            <p:ph idx="2" type="ctrTitle"/>
          </p:nvPr>
        </p:nvSpPr>
        <p:spPr>
          <a:xfrm>
            <a:off x="64245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gaf70687cf9_1_545"/>
          <p:cNvSpPr txBox="1"/>
          <p:nvPr>
            <p:ph idx="3" type="subTitle"/>
          </p:nvPr>
        </p:nvSpPr>
        <p:spPr>
          <a:xfrm>
            <a:off x="64699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25" name="Google Shape;325;gaf70687cf9_1_545"/>
          <p:cNvSpPr txBox="1"/>
          <p:nvPr>
            <p:ph idx="4"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f70687cf9_1_554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af70687cf9_1_554"/>
          <p:cNvSpPr txBox="1"/>
          <p:nvPr>
            <p:ph type="title"/>
          </p:nvPr>
        </p:nvSpPr>
        <p:spPr>
          <a:xfrm>
            <a:off x="6261700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29" name="Google Shape;329;gaf70687cf9_1_554"/>
          <p:cNvSpPr txBox="1"/>
          <p:nvPr>
            <p:ph idx="1" type="subTitle"/>
          </p:nvPr>
        </p:nvSpPr>
        <p:spPr>
          <a:xfrm>
            <a:off x="6261700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0" name="Google Shape;330;gaf70687cf9_1_554"/>
          <p:cNvSpPr txBox="1"/>
          <p:nvPr>
            <p:ph idx="12" type="sldNum"/>
          </p:nvPr>
        </p:nvSpPr>
        <p:spPr>
          <a:xfrm>
            <a:off x="11152944" y="56921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f70687cf9_1_559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af70687cf9_1_559"/>
          <p:cNvSpPr txBox="1"/>
          <p:nvPr>
            <p:ph type="title"/>
          </p:nvPr>
        </p:nvSpPr>
        <p:spPr>
          <a:xfrm>
            <a:off x="2173467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34" name="Google Shape;334;gaf70687cf9_1_559"/>
          <p:cNvSpPr txBox="1"/>
          <p:nvPr>
            <p:ph idx="1" type="subTitle"/>
          </p:nvPr>
        </p:nvSpPr>
        <p:spPr>
          <a:xfrm>
            <a:off x="2553867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5" name="Google Shape;335;gaf70687cf9_1_559"/>
          <p:cNvSpPr txBox="1"/>
          <p:nvPr>
            <p:ph idx="12" type="sldNum"/>
          </p:nvPr>
        </p:nvSpPr>
        <p:spPr>
          <a:xfrm>
            <a:off x="11152944" y="56921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f70687cf9_1_564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af70687cf9_1_564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gaf70687cf9_1_564"/>
          <p:cNvSpPr txBox="1"/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f70687cf9_1_568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af70687cf9_1_568"/>
          <p:cNvSpPr txBox="1"/>
          <p:nvPr>
            <p:ph type="title"/>
          </p:nvPr>
        </p:nvSpPr>
        <p:spPr>
          <a:xfrm>
            <a:off x="990600" y="1650800"/>
            <a:ext cx="103059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343" name="Google Shape;343;gaf70687cf9_1_568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4" name="Google Shape;344;gaf70687cf9_1_568"/>
          <p:cNvSpPr txBox="1"/>
          <p:nvPr>
            <p:ph idx="1" type="subTitle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af7386815d_0_700"/>
          <p:cNvSpPr/>
          <p:nvPr/>
        </p:nvSpPr>
        <p:spPr>
          <a:xfrm>
            <a:off x="1860667" y="1190000"/>
            <a:ext cx="8252100" cy="364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af7386815d_0_700"/>
          <p:cNvSpPr txBox="1"/>
          <p:nvPr>
            <p:ph idx="1" type="subTitle"/>
          </p:nvPr>
        </p:nvSpPr>
        <p:spPr>
          <a:xfrm>
            <a:off x="2525967" y="1502600"/>
            <a:ext cx="71967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4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7" name="Google Shape;47;gaf7386815d_0_70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" name="Google Shape;48;gaf7386815d_0_700"/>
          <p:cNvSpPr txBox="1"/>
          <p:nvPr>
            <p:ph idx="2" type="subTitle"/>
          </p:nvPr>
        </p:nvSpPr>
        <p:spPr>
          <a:xfrm>
            <a:off x="2525967" y="3969867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70687cf9_1_574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3">
  <p:cSld name="BIG_NUMBER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f70687cf9_1_576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350" name="Google Shape;350;gaf70687cf9_1_57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238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111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51" name="Google Shape;351;gaf70687cf9_1_5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af7386815d_0_705"/>
          <p:cNvSpPr txBox="1"/>
          <p:nvPr>
            <p:ph type="title"/>
          </p:nvPr>
        </p:nvSpPr>
        <p:spPr>
          <a:xfrm>
            <a:off x="6131867" y="1030800"/>
            <a:ext cx="51840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gaf7386815d_0_70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gaf7386815d_0_705"/>
          <p:cNvSpPr/>
          <p:nvPr/>
        </p:nvSpPr>
        <p:spPr>
          <a:xfrm>
            <a:off x="0" y="0"/>
            <a:ext cx="5679600" cy="68580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af7386815d_0_705"/>
          <p:cNvSpPr txBox="1"/>
          <p:nvPr>
            <p:ph idx="1" type="subTitle"/>
          </p:nvPr>
        </p:nvSpPr>
        <p:spPr>
          <a:xfrm>
            <a:off x="6131867" y="3957605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54" name="Google Shape;54;gaf7386815d_0_705"/>
          <p:cNvCxnSpPr/>
          <p:nvPr/>
        </p:nvCxnSpPr>
        <p:spPr>
          <a:xfrm>
            <a:off x="6370933" y="3707500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f7386815d_0_711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af7386815d_0_711"/>
          <p:cNvSpPr txBox="1"/>
          <p:nvPr>
            <p:ph type="title"/>
          </p:nvPr>
        </p:nvSpPr>
        <p:spPr>
          <a:xfrm>
            <a:off x="0" y="288300"/>
            <a:ext cx="12192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8" name="Google Shape;58;gaf7386815d_0_711"/>
          <p:cNvSpPr txBox="1"/>
          <p:nvPr>
            <p:ph idx="1" type="body"/>
          </p:nvPr>
        </p:nvSpPr>
        <p:spPr>
          <a:xfrm>
            <a:off x="1938733" y="2539900"/>
            <a:ext cx="78360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238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111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9" name="Google Shape;59;gaf7386815d_0_711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0" name="Google Shape;60;gaf7386815d_0_711"/>
          <p:cNvCxnSpPr/>
          <p:nvPr/>
        </p:nvCxnSpPr>
        <p:spPr>
          <a:xfrm>
            <a:off x="5645200" y="16314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f7386815d_0_717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af7386815d_0_717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gaf7386815d_0_717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" name="Google Shape;65;gaf7386815d_0_717"/>
          <p:cNvSpPr txBox="1"/>
          <p:nvPr>
            <p:ph type="ctrTitle"/>
          </p:nvPr>
        </p:nvSpPr>
        <p:spPr>
          <a:xfrm>
            <a:off x="14843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gaf7386815d_0_717"/>
          <p:cNvSpPr txBox="1"/>
          <p:nvPr>
            <p:ph idx="1" type="subTitle"/>
          </p:nvPr>
        </p:nvSpPr>
        <p:spPr>
          <a:xfrm>
            <a:off x="1484305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7" name="Google Shape;67;gaf7386815d_0_717"/>
          <p:cNvSpPr txBox="1"/>
          <p:nvPr>
            <p:ph idx="2" type="ctrTitle"/>
          </p:nvPr>
        </p:nvSpPr>
        <p:spPr>
          <a:xfrm>
            <a:off x="64245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gaf7386815d_0_717"/>
          <p:cNvSpPr txBox="1"/>
          <p:nvPr>
            <p:ph idx="3" type="subTitle"/>
          </p:nvPr>
        </p:nvSpPr>
        <p:spPr>
          <a:xfrm>
            <a:off x="6424505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9" name="Google Shape;69;gaf7386815d_0_717"/>
          <p:cNvSpPr txBox="1"/>
          <p:nvPr>
            <p:ph idx="4"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f7386815d_0_726"/>
          <p:cNvSpPr/>
          <p:nvPr/>
        </p:nvSpPr>
        <p:spPr>
          <a:xfrm>
            <a:off x="6146600" y="-14867"/>
            <a:ext cx="60603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af7386815d_0_726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73" name="Google Shape;73;gaf7386815d_0_726"/>
          <p:cNvSpPr txBox="1"/>
          <p:nvPr>
            <p:ph type="title"/>
          </p:nvPr>
        </p:nvSpPr>
        <p:spPr>
          <a:xfrm>
            <a:off x="834772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74" name="Google Shape;74;gaf7386815d_0_726"/>
          <p:cNvSpPr txBox="1"/>
          <p:nvPr>
            <p:ph idx="1" type="subTitle"/>
          </p:nvPr>
        </p:nvSpPr>
        <p:spPr>
          <a:xfrm>
            <a:off x="834772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75" name="Google Shape;75;gaf7386815d_0_726"/>
          <p:cNvCxnSpPr/>
          <p:nvPr/>
        </p:nvCxnSpPr>
        <p:spPr>
          <a:xfrm>
            <a:off x="983800" y="2129967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af7386815d_0_726"/>
          <p:cNvSpPr txBox="1"/>
          <p:nvPr>
            <p:ph idx="2" type="subTitle"/>
          </p:nvPr>
        </p:nvSpPr>
        <p:spPr>
          <a:xfrm>
            <a:off x="6772405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f7386815d_0_665"/>
          <p:cNvSpPr txBox="1"/>
          <p:nvPr>
            <p:ph type="title"/>
          </p:nvPr>
        </p:nvSpPr>
        <p:spPr>
          <a:xfrm>
            <a:off x="1424133" y="1244600"/>
            <a:ext cx="9396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"/>
              <a:buNone/>
              <a:defRPr b="1" i="0" sz="3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1" name="Google Shape;11;gaf7386815d_0_665"/>
          <p:cNvSpPr txBox="1"/>
          <p:nvPr>
            <p:ph idx="1" type="body"/>
          </p:nvPr>
        </p:nvSpPr>
        <p:spPr>
          <a:xfrm>
            <a:off x="1424133" y="2260600"/>
            <a:ext cx="93963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●"/>
              <a:defRPr b="0" i="0" sz="19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○"/>
              <a:defRPr b="0" i="0" sz="19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■"/>
              <a:defRPr b="0" i="0" sz="17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●"/>
              <a:defRPr b="0" i="0" sz="17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●"/>
              <a:defRPr b="0" i="0" sz="15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○"/>
              <a:defRPr b="0" i="0" sz="15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" name="Google Shape;12;gaf7386815d_0_66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70687cf9_1_416"/>
          <p:cNvSpPr txBox="1"/>
          <p:nvPr>
            <p:ph type="title"/>
          </p:nvPr>
        </p:nvSpPr>
        <p:spPr>
          <a:xfrm>
            <a:off x="1424133" y="1244600"/>
            <a:ext cx="9396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"/>
              <a:buNone/>
              <a:defRPr b="1" i="0" sz="3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b="0" i="0" sz="32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90" name="Google Shape;190;gaf70687cf9_1_416"/>
          <p:cNvSpPr txBox="1"/>
          <p:nvPr>
            <p:ph idx="1" type="body"/>
          </p:nvPr>
        </p:nvSpPr>
        <p:spPr>
          <a:xfrm>
            <a:off x="1424133" y="2260600"/>
            <a:ext cx="93963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●"/>
              <a:defRPr b="0" i="0" sz="19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○"/>
              <a:defRPr b="0" i="0" sz="19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■"/>
              <a:defRPr b="0" i="0" sz="17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●"/>
              <a:defRPr b="0" i="0" sz="17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○"/>
              <a:defRPr b="0" i="0" sz="16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■"/>
              <a:defRPr b="0" i="0" sz="16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●"/>
              <a:defRPr b="0" i="0" sz="15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○"/>
              <a:defRPr b="0" i="0" sz="15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91" name="Google Shape;191;gaf70687cf9_1_416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Z2s46nqdgOVPfBN0NztOmT3O9aqdxWbM/view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ovenapp.io/view/EW6Ng9TseFY6YqPxw9aUEWSGwNubPHL6/08LF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af70687c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00" y="425233"/>
            <a:ext cx="11271600" cy="600753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af70687c91_0_0"/>
          <p:cNvSpPr txBox="1"/>
          <p:nvPr/>
        </p:nvSpPr>
        <p:spPr>
          <a:xfrm>
            <a:off x="3046758" y="1613867"/>
            <a:ext cx="2808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Front-End Project</a:t>
            </a:r>
            <a:endParaRPr b="1" i="0" sz="19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gaf70687c91_0_0"/>
          <p:cNvSpPr txBox="1"/>
          <p:nvPr/>
        </p:nvSpPr>
        <p:spPr>
          <a:xfrm>
            <a:off x="8040250" y="4697575"/>
            <a:ext cx="36915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EFEFE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팀명 : 한솥</a:t>
            </a:r>
            <a:endParaRPr b="1" i="0" sz="1900" u="none" cap="none" strike="noStrike">
              <a:solidFill>
                <a:srgbClr val="EFEFE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EFEFE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팀장 : 이수진</a:t>
            </a:r>
            <a:endParaRPr b="1" i="0" sz="1900" u="none" cap="none" strike="noStrike">
              <a:solidFill>
                <a:srgbClr val="EFEFE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EFEFE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팀원 : 남서아 서지민 양선경 </a:t>
            </a:r>
            <a:endParaRPr b="1" i="0" sz="1900" u="none" cap="none" strike="noStrike">
              <a:solidFill>
                <a:srgbClr val="EFEFE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" sz="1900" u="none" cap="none" strike="noStrike">
                <a:solidFill>
                  <a:srgbClr val="EFEFE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진효선 최혜인</a:t>
            </a:r>
            <a:r>
              <a:rPr b="0" i="0" lang="ko" sz="3200" u="none" cap="none" strike="noStrike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b="0" i="0" sz="3200" u="none" cap="none" strike="noStrike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59" name="Google Shape;359;gaf70687c91_0_0"/>
          <p:cNvSpPr txBox="1"/>
          <p:nvPr/>
        </p:nvSpPr>
        <p:spPr>
          <a:xfrm>
            <a:off x="7376833" y="4226800"/>
            <a:ext cx="1511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0" name="Google Shape;360;gaf70687c9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682150"/>
            <a:ext cx="6705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f70687cf9_5_1"/>
          <p:cNvSpPr txBox="1"/>
          <p:nvPr>
            <p:ph idx="4294967295" type="title"/>
          </p:nvPr>
        </p:nvSpPr>
        <p:spPr>
          <a:xfrm>
            <a:off x="341433" y="165400"/>
            <a:ext cx="5662800" cy="107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목업</a:t>
            </a:r>
            <a:endParaRPr sz="2700"/>
          </a:p>
        </p:txBody>
      </p:sp>
      <p:cxnSp>
        <p:nvCxnSpPr>
          <p:cNvPr id="588" name="Google Shape;588;gaf70687cf9_5_1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9" name="Google Shape;589;gaf70687cf9_5_1" title="KakaoTalk_20201207_14391281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725" y="831325"/>
            <a:ext cx="6429575" cy="48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af70687cf9_5_1"/>
          <p:cNvSpPr txBox="1"/>
          <p:nvPr/>
        </p:nvSpPr>
        <p:spPr>
          <a:xfrm>
            <a:off x="786025" y="5971650"/>
            <a:ext cx="110625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OVEN 주소 :</a:t>
            </a:r>
            <a:r>
              <a:rPr lang="ko"/>
              <a:t> </a:t>
            </a:r>
            <a:r>
              <a:rPr lang="ko" sz="2000" u="sng">
                <a:solidFill>
                  <a:schemeClr val="hlink"/>
                </a:solidFill>
                <a:hlinkClick r:id="rId5"/>
              </a:rPr>
              <a:t>https://ovenapp.io/view/EW6Ng9TseFY6YqPxw9aUEWSGwNubPHL6/08LFh</a:t>
            </a:r>
            <a:endParaRPr sz="20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gaf70687c91_0_255"/>
          <p:cNvGrpSpPr/>
          <p:nvPr/>
        </p:nvGrpSpPr>
        <p:grpSpPr>
          <a:xfrm>
            <a:off x="2445379" y="2148278"/>
            <a:ext cx="7462724" cy="3724031"/>
            <a:chOff x="1907514" y="1611245"/>
            <a:chExt cx="5328995" cy="2793093"/>
          </a:xfrm>
        </p:grpSpPr>
        <p:sp>
          <p:nvSpPr>
            <p:cNvPr id="366" name="Google Shape;366;gaf70687c91_0_255"/>
            <p:cNvSpPr/>
            <p:nvPr/>
          </p:nvSpPr>
          <p:spPr>
            <a:xfrm>
              <a:off x="1907514" y="1611245"/>
              <a:ext cx="1103822" cy="1191535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af70687c91_0_255"/>
            <p:cNvSpPr/>
            <p:nvPr/>
          </p:nvSpPr>
          <p:spPr>
            <a:xfrm>
              <a:off x="3974021" y="1611245"/>
              <a:ext cx="1101023" cy="1191535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af70687c91_0_255"/>
            <p:cNvSpPr/>
            <p:nvPr/>
          </p:nvSpPr>
          <p:spPr>
            <a:xfrm>
              <a:off x="2921990" y="3212803"/>
              <a:ext cx="1104055" cy="1191535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af70687c91_0_255"/>
            <p:cNvSpPr/>
            <p:nvPr/>
          </p:nvSpPr>
          <p:spPr>
            <a:xfrm>
              <a:off x="5000161" y="3212803"/>
              <a:ext cx="1103822" cy="1191535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af70687c91_0_255"/>
            <p:cNvSpPr/>
            <p:nvPr/>
          </p:nvSpPr>
          <p:spPr>
            <a:xfrm>
              <a:off x="6040529" y="1611245"/>
              <a:ext cx="1104055" cy="1191535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af70687c91_0_255"/>
            <p:cNvSpPr/>
            <p:nvPr/>
          </p:nvSpPr>
          <p:spPr>
            <a:xfrm>
              <a:off x="1976560" y="2983732"/>
              <a:ext cx="5259949" cy="48117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af70687c91_0_255"/>
            <p:cNvSpPr/>
            <p:nvPr/>
          </p:nvSpPr>
          <p:spPr>
            <a:xfrm>
              <a:off x="2284006" y="2909504"/>
              <a:ext cx="267558" cy="224852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af70687c91_0_255"/>
            <p:cNvSpPr/>
            <p:nvPr/>
          </p:nvSpPr>
          <p:spPr>
            <a:xfrm>
              <a:off x="3321575" y="2909732"/>
              <a:ext cx="267558" cy="224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af70687c91_0_255"/>
            <p:cNvSpPr/>
            <p:nvPr/>
          </p:nvSpPr>
          <p:spPr>
            <a:xfrm>
              <a:off x="4359144" y="2909276"/>
              <a:ext cx="267558" cy="22394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af70687c91_0_255"/>
            <p:cNvSpPr/>
            <p:nvPr/>
          </p:nvSpPr>
          <p:spPr>
            <a:xfrm>
              <a:off x="5399513" y="2909732"/>
              <a:ext cx="264756" cy="224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af70687c91_0_255"/>
            <p:cNvSpPr/>
            <p:nvPr/>
          </p:nvSpPr>
          <p:spPr>
            <a:xfrm>
              <a:off x="6474638" y="2909276"/>
              <a:ext cx="267558" cy="22394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gaf70687c91_0_255"/>
          <p:cNvSpPr txBox="1"/>
          <p:nvPr>
            <p:ph type="title"/>
          </p:nvPr>
        </p:nvSpPr>
        <p:spPr>
          <a:xfrm>
            <a:off x="3983400" y="476000"/>
            <a:ext cx="42252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ko" sz="4000"/>
              <a:t>Contents</a:t>
            </a:r>
            <a:endParaRPr sz="4000"/>
          </a:p>
        </p:txBody>
      </p:sp>
      <p:sp>
        <p:nvSpPr>
          <p:cNvPr id="378" name="Google Shape;378;gaf70687c91_0_255"/>
          <p:cNvSpPr txBox="1"/>
          <p:nvPr>
            <p:ph idx="4294967295" type="body"/>
          </p:nvPr>
        </p:nvSpPr>
        <p:spPr>
          <a:xfrm>
            <a:off x="2507717" y="2574333"/>
            <a:ext cx="14661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정보구조도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&amp;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흐름도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Google Shape;379;gaf70687c91_0_255"/>
          <p:cNvSpPr txBox="1"/>
          <p:nvPr>
            <p:ph idx="4294967295" type="body"/>
          </p:nvPr>
        </p:nvSpPr>
        <p:spPr>
          <a:xfrm>
            <a:off x="2671367" y="2251900"/>
            <a:ext cx="1138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step </a:t>
            </a: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1</a:t>
            </a:r>
            <a:endParaRPr sz="20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80" name="Google Shape;380;gaf70687c91_0_255"/>
          <p:cNvSpPr txBox="1"/>
          <p:nvPr>
            <p:ph idx="4294967295" type="body"/>
          </p:nvPr>
        </p:nvSpPr>
        <p:spPr>
          <a:xfrm>
            <a:off x="5362950" y="2574333"/>
            <a:ext cx="14661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화면설계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&amp;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목업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gaf70687c91_0_255"/>
          <p:cNvSpPr txBox="1"/>
          <p:nvPr>
            <p:ph idx="4294967295" type="body"/>
          </p:nvPr>
        </p:nvSpPr>
        <p:spPr>
          <a:xfrm>
            <a:off x="5526592" y="2251909"/>
            <a:ext cx="1138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step </a:t>
            </a: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3</a:t>
            </a:r>
            <a:endParaRPr sz="20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82" name="Google Shape;382;gaf70687c91_0_255"/>
          <p:cNvSpPr txBox="1"/>
          <p:nvPr>
            <p:ph idx="4294967295" type="body"/>
          </p:nvPr>
        </p:nvSpPr>
        <p:spPr>
          <a:xfrm>
            <a:off x="3594875" y="4831475"/>
            <a:ext cx="2121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벤치마킹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&amp;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디자인 컨셉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" name="Google Shape;383;gaf70687c91_0_255"/>
          <p:cNvSpPr txBox="1"/>
          <p:nvPr>
            <p:ph idx="4294967295" type="body"/>
          </p:nvPr>
        </p:nvSpPr>
        <p:spPr>
          <a:xfrm>
            <a:off x="4086283" y="4470684"/>
            <a:ext cx="1138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step </a:t>
            </a: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2</a:t>
            </a:r>
            <a:endParaRPr sz="20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84" name="Google Shape;384;gaf70687c91_0_255"/>
          <p:cNvSpPr txBox="1"/>
          <p:nvPr>
            <p:ph idx="4294967295" type="body"/>
          </p:nvPr>
        </p:nvSpPr>
        <p:spPr>
          <a:xfrm>
            <a:off x="6792825" y="4831467"/>
            <a:ext cx="15045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주요 기능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&amp;</a:t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Review 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Google Shape;385;gaf70687c91_0_255"/>
          <p:cNvSpPr txBox="1"/>
          <p:nvPr>
            <p:ph idx="4294967295" type="body"/>
          </p:nvPr>
        </p:nvSpPr>
        <p:spPr>
          <a:xfrm>
            <a:off x="6975675" y="4537900"/>
            <a:ext cx="1138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step </a:t>
            </a: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4</a:t>
            </a:r>
            <a:endParaRPr sz="20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86" name="Google Shape;386;gaf70687c91_0_255"/>
          <p:cNvSpPr txBox="1"/>
          <p:nvPr/>
        </p:nvSpPr>
        <p:spPr>
          <a:xfrm>
            <a:off x="7938700" y="2545467"/>
            <a:ext cx="1710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br>
              <a:rPr b="0" i="0" lang="ko" sz="13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endParaRPr b="0" i="0" sz="13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gaf70687c91_0_255"/>
          <p:cNvSpPr txBox="1"/>
          <p:nvPr/>
        </p:nvSpPr>
        <p:spPr>
          <a:xfrm>
            <a:off x="8442667" y="2251900"/>
            <a:ext cx="1138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step </a:t>
            </a:r>
            <a:r>
              <a:rPr b="0" i="0" lang="ko" sz="2000" u="none" cap="none" strike="noStrik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5</a:t>
            </a:r>
            <a:endParaRPr b="0" i="0" sz="2000" u="none" cap="none" strike="noStrik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88" name="Google Shape;388;gaf70687c91_0_255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9" name="Google Shape;389;gaf70687c91_0_255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gaf70687c91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25" y="476000"/>
            <a:ext cx="3394024" cy="7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af70687c91_0_255"/>
          <p:cNvSpPr txBox="1"/>
          <p:nvPr>
            <p:ph idx="4294967295" type="body"/>
          </p:nvPr>
        </p:nvSpPr>
        <p:spPr>
          <a:xfrm>
            <a:off x="8259825" y="2596054"/>
            <a:ext cx="15045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시연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gaf70687c91_0_255"/>
          <p:cNvSpPr txBox="1"/>
          <p:nvPr/>
        </p:nvSpPr>
        <p:spPr>
          <a:xfrm>
            <a:off x="1940750" y="1266650"/>
            <a:ext cx="1710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0000"/>
                </a:solidFill>
                <a:latin typeface="Ubuntu Light"/>
                <a:ea typeface="Ubuntu Light"/>
                <a:cs typeface="Ubuntu Light"/>
                <a:sym typeface="Ubuntu Light"/>
              </a:rPr>
              <a:t>예시)</a:t>
            </a:r>
            <a:endParaRPr sz="2000">
              <a:solidFill>
                <a:srgbClr val="FF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f70687cf9_0_0"/>
          <p:cNvSpPr/>
          <p:nvPr/>
        </p:nvSpPr>
        <p:spPr>
          <a:xfrm>
            <a:off x="739733" y="1665233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f70687cf9_0_0"/>
          <p:cNvSpPr/>
          <p:nvPr/>
        </p:nvSpPr>
        <p:spPr>
          <a:xfrm>
            <a:off x="739733" y="1679367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f70687cf9_0_0"/>
          <p:cNvSpPr txBox="1"/>
          <p:nvPr/>
        </p:nvSpPr>
        <p:spPr>
          <a:xfrm>
            <a:off x="775454" y="4302125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진효선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gaf70687cf9_0_0"/>
          <p:cNvSpPr txBox="1"/>
          <p:nvPr/>
        </p:nvSpPr>
        <p:spPr>
          <a:xfrm>
            <a:off x="691025" y="4908499"/>
            <a:ext cx="1607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UI, 목록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플로우차트</a:t>
            </a:r>
            <a:endParaRPr b="0" i="0" sz="1500" u="none" cap="none" strike="noStrike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1" name="Google Shape;401;gaf70687cf9_0_0"/>
          <p:cNvCxnSpPr/>
          <p:nvPr/>
        </p:nvCxnSpPr>
        <p:spPr>
          <a:xfrm>
            <a:off x="4149898" y="5187767"/>
            <a:ext cx="221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gaf70687cf9_0_0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gaf70687cf9_0_0"/>
          <p:cNvSpPr/>
          <p:nvPr/>
        </p:nvSpPr>
        <p:spPr>
          <a:xfrm>
            <a:off x="2553522" y="1672300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af70687cf9_0_0"/>
          <p:cNvSpPr/>
          <p:nvPr/>
        </p:nvSpPr>
        <p:spPr>
          <a:xfrm>
            <a:off x="2553522" y="1686433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f70687cf9_0_0"/>
          <p:cNvSpPr txBox="1"/>
          <p:nvPr/>
        </p:nvSpPr>
        <p:spPr>
          <a:xfrm>
            <a:off x="2566765" y="4302117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서지민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6" name="Google Shape;406;gaf70687cf9_0_0"/>
          <p:cNvSpPr txBox="1"/>
          <p:nvPr/>
        </p:nvSpPr>
        <p:spPr>
          <a:xfrm>
            <a:off x="2507623" y="4924116"/>
            <a:ext cx="1607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상세보기 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기능정의</a:t>
            </a:r>
            <a:endParaRPr b="0" i="0" sz="1500" u="none" cap="none" strike="noStrike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Google Shape;407;gaf70687cf9_0_0"/>
          <p:cNvSpPr/>
          <p:nvPr/>
        </p:nvSpPr>
        <p:spPr>
          <a:xfrm>
            <a:off x="4367311" y="1672300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f70687cf9_0_0"/>
          <p:cNvSpPr/>
          <p:nvPr/>
        </p:nvSpPr>
        <p:spPr>
          <a:xfrm>
            <a:off x="4359811" y="1679367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f70687cf9_0_0"/>
          <p:cNvSpPr txBox="1"/>
          <p:nvPr/>
        </p:nvSpPr>
        <p:spPr>
          <a:xfrm>
            <a:off x="4380526" y="4302117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이수진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" name="Google Shape;410;gaf70687cf9_0_0"/>
          <p:cNvSpPr txBox="1"/>
          <p:nvPr/>
        </p:nvSpPr>
        <p:spPr>
          <a:xfrm>
            <a:off x="4324246" y="4924116"/>
            <a:ext cx="1607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상세보기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 기능정의</a:t>
            </a:r>
            <a:endParaRPr sz="1500"/>
          </a:p>
        </p:txBody>
      </p:sp>
      <p:sp>
        <p:nvSpPr>
          <p:cNvPr id="411" name="Google Shape;411;gaf70687cf9_0_0"/>
          <p:cNvSpPr/>
          <p:nvPr/>
        </p:nvSpPr>
        <p:spPr>
          <a:xfrm>
            <a:off x="6181100" y="1672300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af70687cf9_0_0"/>
          <p:cNvSpPr/>
          <p:nvPr/>
        </p:nvSpPr>
        <p:spPr>
          <a:xfrm>
            <a:off x="6188566" y="1679367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af70687cf9_0_0"/>
          <p:cNvSpPr txBox="1"/>
          <p:nvPr/>
        </p:nvSpPr>
        <p:spPr>
          <a:xfrm>
            <a:off x="6205537" y="4335900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남서아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Google Shape;414;gaf70687cf9_0_0"/>
          <p:cNvSpPr txBox="1"/>
          <p:nvPr/>
        </p:nvSpPr>
        <p:spPr>
          <a:xfrm>
            <a:off x="6094965" y="4924125"/>
            <a:ext cx="17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장바구니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컨셉, 화면설계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gaf70687cf9_0_0"/>
          <p:cNvSpPr/>
          <p:nvPr/>
        </p:nvSpPr>
        <p:spPr>
          <a:xfrm>
            <a:off x="7994888" y="1672300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af70687cf9_0_0"/>
          <p:cNvSpPr/>
          <p:nvPr/>
        </p:nvSpPr>
        <p:spPr>
          <a:xfrm>
            <a:off x="7985222" y="1679367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af70687cf9_0_0"/>
          <p:cNvSpPr txBox="1"/>
          <p:nvPr/>
        </p:nvSpPr>
        <p:spPr>
          <a:xfrm>
            <a:off x="7992982" y="4335900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양선경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8" name="Google Shape;418;gaf70687cf9_0_0"/>
          <p:cNvSpPr txBox="1"/>
          <p:nvPr/>
        </p:nvSpPr>
        <p:spPr>
          <a:xfrm>
            <a:off x="7895798" y="4924125"/>
            <a:ext cx="17739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장바구니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컨셉, 화면설계</a:t>
            </a:r>
            <a:endParaRPr sz="1500"/>
          </a:p>
        </p:txBody>
      </p:sp>
      <p:cxnSp>
        <p:nvCxnSpPr>
          <p:cNvPr id="419" name="Google Shape;419;gaf70687cf9_0_0"/>
          <p:cNvCxnSpPr/>
          <p:nvPr/>
        </p:nvCxnSpPr>
        <p:spPr>
          <a:xfrm>
            <a:off x="7784931" y="5187767"/>
            <a:ext cx="221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gaf70687cf9_0_0"/>
          <p:cNvSpPr/>
          <p:nvPr/>
        </p:nvSpPr>
        <p:spPr>
          <a:xfrm>
            <a:off x="9840755" y="1675833"/>
            <a:ext cx="1607700" cy="3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af70687cf9_0_0"/>
          <p:cNvSpPr/>
          <p:nvPr/>
        </p:nvSpPr>
        <p:spPr>
          <a:xfrm>
            <a:off x="9831088" y="1682900"/>
            <a:ext cx="1607700" cy="439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af70687cf9_0_0"/>
          <p:cNvSpPr txBox="1"/>
          <p:nvPr/>
        </p:nvSpPr>
        <p:spPr>
          <a:xfrm>
            <a:off x="9838848" y="4339433"/>
            <a:ext cx="1577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최혜인</a:t>
            </a:r>
            <a:endParaRPr b="1" i="0" sz="1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3" name="Google Shape;423;gaf70687cf9_0_0"/>
          <p:cNvSpPr txBox="1"/>
          <p:nvPr/>
        </p:nvSpPr>
        <p:spPr>
          <a:xfrm>
            <a:off x="9752425" y="4924125"/>
            <a:ext cx="17739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결제 및 결과출력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&amp;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500"/>
              <a:t> 목업 </a:t>
            </a:r>
            <a:endParaRPr b="0" i="0" sz="1500" u="none" cap="none" strike="noStrike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24" name="Google Shape;424;gaf70687cf9_0_0"/>
          <p:cNvGrpSpPr/>
          <p:nvPr/>
        </p:nvGrpSpPr>
        <p:grpSpPr>
          <a:xfrm>
            <a:off x="2892974" y="2672926"/>
            <a:ext cx="924857" cy="907196"/>
            <a:chOff x="-57568775" y="3198925"/>
            <a:chExt cx="318225" cy="318225"/>
          </a:xfrm>
        </p:grpSpPr>
        <p:sp>
          <p:nvSpPr>
            <p:cNvPr id="425" name="Google Shape;425;gaf70687cf9_0_0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af70687cf9_0_0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af70687cf9_0_0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af70687cf9_0_0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af70687cf9_0_0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af70687cf9_0_0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gaf70687cf9_0_0"/>
          <p:cNvGrpSpPr/>
          <p:nvPr/>
        </p:nvGrpSpPr>
        <p:grpSpPr>
          <a:xfrm>
            <a:off x="6469614" y="2632842"/>
            <a:ext cx="1017142" cy="987174"/>
            <a:chOff x="-55987225" y="3198925"/>
            <a:chExt cx="317450" cy="317450"/>
          </a:xfrm>
        </p:grpSpPr>
        <p:sp>
          <p:nvSpPr>
            <p:cNvPr id="432" name="Google Shape;432;gaf70687cf9_0_0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af70687cf9_0_0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af70687cf9_0_0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af70687cf9_0_0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af70687cf9_0_0"/>
          <p:cNvGrpSpPr/>
          <p:nvPr/>
        </p:nvGrpSpPr>
        <p:grpSpPr>
          <a:xfrm>
            <a:off x="8401737" y="2672944"/>
            <a:ext cx="798190" cy="907179"/>
            <a:chOff x="-53224225" y="3976300"/>
            <a:chExt cx="279625" cy="319025"/>
          </a:xfrm>
        </p:grpSpPr>
        <p:sp>
          <p:nvSpPr>
            <p:cNvPr id="437" name="Google Shape;437;gaf70687cf9_0_0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af70687cf9_0_0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af70687cf9_0_0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af70687cf9_0_0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af70687cf9_0_0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af70687cf9_0_0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af70687cf9_0_0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af70687cf9_0_0"/>
          <p:cNvGrpSpPr/>
          <p:nvPr/>
        </p:nvGrpSpPr>
        <p:grpSpPr>
          <a:xfrm>
            <a:off x="10223545" y="2652291"/>
            <a:ext cx="842119" cy="948493"/>
            <a:chOff x="-52832000" y="3976300"/>
            <a:chExt cx="279625" cy="319025"/>
          </a:xfrm>
        </p:grpSpPr>
        <p:sp>
          <p:nvSpPr>
            <p:cNvPr id="445" name="Google Shape;445;gaf70687cf9_0_0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af70687cf9_0_0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af70687cf9_0_0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af70687cf9_0_0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af70687cf9_0_0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af70687cf9_0_0"/>
          <p:cNvGrpSpPr/>
          <p:nvPr/>
        </p:nvGrpSpPr>
        <p:grpSpPr>
          <a:xfrm>
            <a:off x="1146750" y="2648862"/>
            <a:ext cx="924822" cy="948524"/>
            <a:chOff x="-55595775" y="3982375"/>
            <a:chExt cx="319025" cy="319250"/>
          </a:xfrm>
        </p:grpSpPr>
        <p:sp>
          <p:nvSpPr>
            <p:cNvPr id="451" name="Google Shape;451;gaf70687cf9_0_0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af70687cf9_0_0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af70687cf9_0_0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af70687cf9_0_0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af70687cf9_0_0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af70687cf9_0_0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gaf70687cf9_0_0"/>
          <p:cNvGrpSpPr/>
          <p:nvPr/>
        </p:nvGrpSpPr>
        <p:grpSpPr>
          <a:xfrm>
            <a:off x="4747257" y="2590420"/>
            <a:ext cx="855293" cy="987188"/>
            <a:chOff x="-55202750" y="3198925"/>
            <a:chExt cx="318225" cy="316650"/>
          </a:xfrm>
        </p:grpSpPr>
        <p:sp>
          <p:nvSpPr>
            <p:cNvPr id="458" name="Google Shape;458;gaf70687cf9_0_0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59" name="Google Shape;459;gaf70687cf9_0_0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60" name="Google Shape;460;gaf70687cf9_0_0"/>
          <p:cNvSpPr txBox="1"/>
          <p:nvPr>
            <p:ph type="title"/>
          </p:nvPr>
        </p:nvSpPr>
        <p:spPr>
          <a:xfrm>
            <a:off x="341425" y="165400"/>
            <a:ext cx="5822100" cy="107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Introduce our team!</a:t>
            </a:r>
            <a:endParaRPr sz="4000"/>
          </a:p>
        </p:txBody>
      </p:sp>
      <p:cxnSp>
        <p:nvCxnSpPr>
          <p:cNvPr id="461" name="Google Shape;461;gaf70687cf9_0_0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gaf70687cf9_0_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f70687c91_3_0"/>
          <p:cNvSpPr txBox="1"/>
          <p:nvPr>
            <p:ph idx="4294967295" type="title"/>
          </p:nvPr>
        </p:nvSpPr>
        <p:spPr>
          <a:xfrm>
            <a:off x="341425" y="165400"/>
            <a:ext cx="5822100" cy="107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정보구조</a:t>
            </a:r>
            <a:r>
              <a:rPr lang="ko" sz="4000"/>
              <a:t>도 </a:t>
            </a:r>
            <a:r>
              <a:rPr lang="ko" sz="2700"/>
              <a:t>(Structure C</a:t>
            </a:r>
            <a:r>
              <a:rPr lang="ko" sz="2700"/>
              <a:t>hart)</a:t>
            </a:r>
            <a:endParaRPr sz="2700"/>
          </a:p>
        </p:txBody>
      </p:sp>
      <p:cxnSp>
        <p:nvCxnSpPr>
          <p:cNvPr id="469" name="Google Shape;469;gaf70687c91_3_0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0" name="Google Shape;470;gaf70687c9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488" y="1076525"/>
            <a:ext cx="7765024" cy="55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af70687c91_3_0"/>
          <p:cNvSpPr txBox="1"/>
          <p:nvPr>
            <p:ph idx="4294967295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72" name="Google Shape;472;gaf70687c91_3_0"/>
          <p:cNvPicPr preferRelativeResize="0"/>
          <p:nvPr/>
        </p:nvPicPr>
        <p:blipFill rotWithShape="1">
          <a:blip r:embed="rId4">
            <a:alphaModFix/>
          </a:blip>
          <a:srcRect b="-5610" l="0" r="0" t="5610"/>
          <a:stretch/>
        </p:blipFill>
        <p:spPr>
          <a:xfrm>
            <a:off x="9073000" y="0"/>
            <a:ext cx="3394024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af70687c9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725" y="532100"/>
            <a:ext cx="10299249" cy="6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af70687c91_1_0"/>
          <p:cNvSpPr txBox="1"/>
          <p:nvPr>
            <p:ph idx="4294967295" type="title"/>
          </p:nvPr>
        </p:nvSpPr>
        <p:spPr>
          <a:xfrm>
            <a:off x="341425" y="165400"/>
            <a:ext cx="5327700" cy="107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흐름</a:t>
            </a:r>
            <a:r>
              <a:rPr lang="ko" sz="4000"/>
              <a:t>도 </a:t>
            </a:r>
            <a:r>
              <a:rPr lang="ko" sz="2700"/>
              <a:t>(Flow Chart)</a:t>
            </a:r>
            <a:endParaRPr sz="2700"/>
          </a:p>
        </p:txBody>
      </p:sp>
      <p:cxnSp>
        <p:nvCxnSpPr>
          <p:cNvPr id="479" name="Google Shape;479;gaf70687c91_1_0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gaf70687c91_1_0"/>
          <p:cNvSpPr txBox="1"/>
          <p:nvPr>
            <p:ph idx="4294967295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81" name="Google Shape;481;gaf70687c91_1_0"/>
          <p:cNvPicPr preferRelativeResize="0"/>
          <p:nvPr/>
        </p:nvPicPr>
        <p:blipFill rotWithShape="1">
          <a:blip r:embed="rId4">
            <a:alphaModFix/>
          </a:blip>
          <a:srcRect b="-5610" l="0" r="0" t="5610"/>
          <a:stretch/>
        </p:blipFill>
        <p:spPr>
          <a:xfrm>
            <a:off x="9073000" y="0"/>
            <a:ext cx="3394024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f70687cf9_1_51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87" name="Google Shape;487;gaf70687cf9_1_51"/>
          <p:cNvCxnSpPr/>
          <p:nvPr/>
        </p:nvCxnSpPr>
        <p:spPr>
          <a:xfrm>
            <a:off x="676100" y="1174936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8" name="Google Shape;488;gaf70687cf9_1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4030" y="4"/>
            <a:ext cx="2807967" cy="13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af70687cf9_1_51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490" name="Google Shape;490;gaf70687cf9_1_51"/>
          <p:cNvSpPr txBox="1"/>
          <p:nvPr>
            <p:ph type="title"/>
          </p:nvPr>
        </p:nvSpPr>
        <p:spPr>
          <a:xfrm>
            <a:off x="526300" y="147067"/>
            <a:ext cx="5662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4000"/>
              <a:t>디자인 </a:t>
            </a:r>
            <a:r>
              <a:rPr lang="ko" sz="4000"/>
              <a:t>벤치마킹 </a:t>
            </a:r>
            <a:endParaRPr sz="4000"/>
          </a:p>
        </p:txBody>
      </p:sp>
      <p:sp>
        <p:nvSpPr>
          <p:cNvPr id="491" name="Google Shape;491;gaf70687cf9_1_51"/>
          <p:cNvSpPr/>
          <p:nvPr/>
        </p:nvSpPr>
        <p:spPr>
          <a:xfrm flipH="1" rot="10800000">
            <a:off x="676100" y="2642442"/>
            <a:ext cx="1338900" cy="16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gaf70687cf9_1_51"/>
          <p:cNvPicPr preferRelativeResize="0"/>
          <p:nvPr/>
        </p:nvPicPr>
        <p:blipFill rotWithShape="1">
          <a:blip r:embed="rId4">
            <a:alphaModFix/>
          </a:blip>
          <a:srcRect b="1777" l="7491" r="6301" t="0"/>
          <a:stretch/>
        </p:blipFill>
        <p:spPr>
          <a:xfrm>
            <a:off x="4127250" y="1433600"/>
            <a:ext cx="7142701" cy="48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af70687cf9_1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000" y="3028525"/>
            <a:ext cx="2459200" cy="8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f70687cf9_1_403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 sz="1500"/>
              <a:t>‹#›</a:t>
            </a:fld>
            <a:endParaRPr sz="1500"/>
          </a:p>
        </p:txBody>
      </p:sp>
      <p:cxnSp>
        <p:nvCxnSpPr>
          <p:cNvPr id="499" name="Google Shape;499;gaf70687cf9_1_403"/>
          <p:cNvCxnSpPr/>
          <p:nvPr/>
        </p:nvCxnSpPr>
        <p:spPr>
          <a:xfrm>
            <a:off x="676100" y="1174936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0" name="Google Shape;500;gaf70687cf9_1_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4030" y="4"/>
            <a:ext cx="2807967" cy="133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af70687cf9_1_403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502" name="Google Shape;502;gaf70687cf9_1_403"/>
          <p:cNvSpPr txBox="1"/>
          <p:nvPr>
            <p:ph type="title"/>
          </p:nvPr>
        </p:nvSpPr>
        <p:spPr>
          <a:xfrm>
            <a:off x="526300" y="147067"/>
            <a:ext cx="56628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4000"/>
              <a:t>디자인 </a:t>
            </a:r>
            <a:r>
              <a:rPr lang="ko" sz="4000"/>
              <a:t>벤치마킹 </a:t>
            </a:r>
            <a:endParaRPr sz="4000"/>
          </a:p>
        </p:txBody>
      </p:sp>
      <p:sp>
        <p:nvSpPr>
          <p:cNvPr id="503" name="Google Shape;503;gaf70687cf9_1_403"/>
          <p:cNvSpPr/>
          <p:nvPr/>
        </p:nvSpPr>
        <p:spPr>
          <a:xfrm flipH="1" rot="10800000">
            <a:off x="676100" y="2642442"/>
            <a:ext cx="1338900" cy="16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gaf70687cf9_1_4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325" y="5719225"/>
            <a:ext cx="975600" cy="22750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af70687cf9_1_403"/>
          <p:cNvSpPr txBox="1"/>
          <p:nvPr/>
        </p:nvSpPr>
        <p:spPr>
          <a:xfrm>
            <a:off x="7416726" y="5641913"/>
            <a:ext cx="18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Noto Sans KR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gaf70687cf9_1_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000" y="1663213"/>
            <a:ext cx="3816400" cy="31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af70687cf9_1_4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100" y="1663226"/>
            <a:ext cx="5881992" cy="44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af70687cf9_1_403"/>
          <p:cNvSpPr/>
          <p:nvPr/>
        </p:nvSpPr>
        <p:spPr>
          <a:xfrm>
            <a:off x="7399150" y="5538775"/>
            <a:ext cx="3524100" cy="85800"/>
          </a:xfrm>
          <a:prstGeom prst="rect">
            <a:avLst/>
          </a:prstGeom>
          <a:solidFill>
            <a:srgbClr val="FED4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af70687cf9_1_403"/>
          <p:cNvSpPr txBox="1"/>
          <p:nvPr/>
        </p:nvSpPr>
        <p:spPr>
          <a:xfrm>
            <a:off x="7416725" y="5139338"/>
            <a:ext cx="1674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202124"/>
                </a:solidFill>
                <a:latin typeface="Ubuntu Medium"/>
                <a:ea typeface="Ubuntu Medium"/>
                <a:cs typeface="Ubuntu Medium"/>
                <a:sym typeface="Ubuntu Medium"/>
              </a:rPr>
              <a:t>Font-style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f70687c91_0_9"/>
          <p:cNvSpPr/>
          <p:nvPr/>
        </p:nvSpPr>
        <p:spPr>
          <a:xfrm>
            <a:off x="722750" y="2560300"/>
            <a:ext cx="1126500" cy="2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af70687c91_0_9"/>
          <p:cNvSpPr txBox="1"/>
          <p:nvPr>
            <p:ph type="title"/>
          </p:nvPr>
        </p:nvSpPr>
        <p:spPr>
          <a:xfrm>
            <a:off x="1149740" y="1543075"/>
            <a:ext cx="2428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2700"/>
              <a:t>#색상</a:t>
            </a:r>
            <a:endParaRPr b="1" sz="2700"/>
          </a:p>
        </p:txBody>
      </p:sp>
      <p:sp>
        <p:nvSpPr>
          <p:cNvPr id="516" name="Google Shape;516;gaf70687c91_0_9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17" name="Google Shape;517;gaf70687c91_0_9"/>
          <p:cNvCxnSpPr/>
          <p:nvPr/>
        </p:nvCxnSpPr>
        <p:spPr>
          <a:xfrm>
            <a:off x="1294375" y="2965308"/>
            <a:ext cx="90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광장이(가) 표시된 사진&#10;&#10;자동 생성된 설명" id="518" name="Google Shape;518;gaf70687c91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1704" y="1543075"/>
            <a:ext cx="1358117" cy="186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af70687c91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819" y="1543075"/>
            <a:ext cx="1261963" cy="186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af70687c91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1781" y="1543075"/>
            <a:ext cx="1358117" cy="186818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af70687c91_0_9"/>
          <p:cNvSpPr txBox="1"/>
          <p:nvPr/>
        </p:nvSpPr>
        <p:spPr>
          <a:xfrm>
            <a:off x="5931700" y="3561027"/>
            <a:ext cx="1358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#FED432</a:t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af70687c91_0_9"/>
          <p:cNvSpPr txBox="1"/>
          <p:nvPr/>
        </p:nvSpPr>
        <p:spPr>
          <a:xfrm>
            <a:off x="7241672" y="3561027"/>
            <a:ext cx="1358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#DE7534</a:t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af70687c91_0_9"/>
          <p:cNvSpPr txBox="1"/>
          <p:nvPr/>
        </p:nvSpPr>
        <p:spPr>
          <a:xfrm>
            <a:off x="8585544" y="3561027"/>
            <a:ext cx="1358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#C42038</a:t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gaf70687c91_0_9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gaf70687c91_0_9"/>
          <p:cNvSpPr txBox="1"/>
          <p:nvPr>
            <p:ph type="title"/>
          </p:nvPr>
        </p:nvSpPr>
        <p:spPr>
          <a:xfrm>
            <a:off x="341433" y="165400"/>
            <a:ext cx="5662800" cy="107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디자인 컨셉</a:t>
            </a:r>
            <a:r>
              <a:rPr lang="ko" sz="4000"/>
              <a:t> </a:t>
            </a:r>
            <a:r>
              <a:rPr lang="ko" sz="2700"/>
              <a:t>(Concept)</a:t>
            </a:r>
            <a:endParaRPr sz="2700"/>
          </a:p>
        </p:txBody>
      </p:sp>
      <p:cxnSp>
        <p:nvCxnSpPr>
          <p:cNvPr id="526" name="Google Shape;526;gaf70687c91_0_9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7" name="Google Shape;527;gaf70687c91_0_9"/>
          <p:cNvPicPr preferRelativeResize="0"/>
          <p:nvPr/>
        </p:nvPicPr>
        <p:blipFill rotWithShape="1">
          <a:blip r:embed="rId6">
            <a:alphaModFix/>
          </a:blip>
          <a:srcRect b="-5610" l="0" r="0" t="5610"/>
          <a:stretch/>
        </p:blipFill>
        <p:spPr>
          <a:xfrm>
            <a:off x="9073000" y="0"/>
            <a:ext cx="3394024" cy="7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af70687c91_0_9"/>
          <p:cNvSpPr txBox="1"/>
          <p:nvPr>
            <p:ph type="title"/>
          </p:nvPr>
        </p:nvSpPr>
        <p:spPr>
          <a:xfrm>
            <a:off x="1049550" y="4622325"/>
            <a:ext cx="2528700" cy="91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 </a:t>
            </a:r>
            <a:r>
              <a:rPr lang="ko" sz="2400"/>
              <a:t>폰트 (Font)</a:t>
            </a:r>
            <a:endParaRPr sz="2400"/>
          </a:p>
        </p:txBody>
      </p:sp>
      <p:pic>
        <p:nvPicPr>
          <p:cNvPr id="529" name="Google Shape;529;gaf70687c91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2299" y="5085224"/>
            <a:ext cx="1936201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af70687c91_0_9"/>
          <p:cNvSpPr txBox="1"/>
          <p:nvPr/>
        </p:nvSpPr>
        <p:spPr>
          <a:xfrm>
            <a:off x="5857263" y="5085213"/>
            <a:ext cx="2428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Noto Sans KR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gaf70687c91_0_9"/>
          <p:cNvCxnSpPr/>
          <p:nvPr/>
        </p:nvCxnSpPr>
        <p:spPr>
          <a:xfrm>
            <a:off x="1317475" y="545856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f70687c91_0_30"/>
          <p:cNvSpPr txBox="1"/>
          <p:nvPr>
            <p:ph idx="12" type="sldNum"/>
          </p:nvPr>
        </p:nvSpPr>
        <p:spPr>
          <a:xfrm>
            <a:off x="15197614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ko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537" name="Google Shape;537;gaf70687c91_0_30"/>
          <p:cNvSpPr/>
          <p:nvPr/>
        </p:nvSpPr>
        <p:spPr>
          <a:xfrm>
            <a:off x="526290" y="2800821"/>
            <a:ext cx="3571200" cy="341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gaf70687c91_0_30"/>
          <p:cNvSpPr txBox="1"/>
          <p:nvPr/>
        </p:nvSpPr>
        <p:spPr>
          <a:xfrm>
            <a:off x="526297" y="2099825"/>
            <a:ext cx="3571200" cy="70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af70687c91_0_30"/>
          <p:cNvSpPr txBox="1"/>
          <p:nvPr/>
        </p:nvSpPr>
        <p:spPr>
          <a:xfrm>
            <a:off x="526290" y="1593900"/>
            <a:ext cx="3571200" cy="638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algun Gothic"/>
              <a:buNone/>
            </a:pPr>
            <a:r>
              <a:t/>
            </a:r>
            <a:endParaRPr sz="1900"/>
          </a:p>
        </p:txBody>
      </p:sp>
      <p:sp>
        <p:nvSpPr>
          <p:cNvPr id="540" name="Google Shape;540;gaf70687c91_0_30"/>
          <p:cNvSpPr txBox="1"/>
          <p:nvPr/>
        </p:nvSpPr>
        <p:spPr>
          <a:xfrm>
            <a:off x="4090727" y="1593901"/>
            <a:ext cx="1680000" cy="3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Malgun Gothic"/>
              <a:buNone/>
            </a:pPr>
            <a:r>
              <a:t/>
            </a:r>
            <a:endParaRPr sz="32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Malgun Gothic"/>
              <a:buNone/>
            </a:pPr>
            <a:r>
              <a:t/>
            </a:r>
            <a:endParaRPr sz="1300"/>
          </a:p>
        </p:txBody>
      </p:sp>
      <p:sp>
        <p:nvSpPr>
          <p:cNvPr id="541" name="Google Shape;541;gaf70687c91_0_30"/>
          <p:cNvSpPr/>
          <p:nvPr/>
        </p:nvSpPr>
        <p:spPr>
          <a:xfrm>
            <a:off x="670332" y="1673620"/>
            <a:ext cx="636900" cy="46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af70687c91_0_30"/>
          <p:cNvSpPr txBox="1"/>
          <p:nvPr/>
        </p:nvSpPr>
        <p:spPr>
          <a:xfrm>
            <a:off x="729597" y="1748897"/>
            <a:ext cx="518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algun Gothic"/>
              <a:buNone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af70687c91_0_30"/>
          <p:cNvSpPr txBox="1"/>
          <p:nvPr/>
        </p:nvSpPr>
        <p:spPr>
          <a:xfrm>
            <a:off x="4337733" y="1748906"/>
            <a:ext cx="1185900" cy="548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E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af70687c91_0_30"/>
          <p:cNvSpPr/>
          <p:nvPr/>
        </p:nvSpPr>
        <p:spPr>
          <a:xfrm>
            <a:off x="793035" y="3083341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gaf70687c91_0_30"/>
          <p:cNvCxnSpPr/>
          <p:nvPr/>
        </p:nvCxnSpPr>
        <p:spPr>
          <a:xfrm>
            <a:off x="795182" y="3099005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gaf70687c91_0_30"/>
          <p:cNvCxnSpPr/>
          <p:nvPr/>
        </p:nvCxnSpPr>
        <p:spPr>
          <a:xfrm flipH="1">
            <a:off x="795525" y="3091068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gaf70687c91_0_30"/>
          <p:cNvSpPr/>
          <p:nvPr/>
        </p:nvSpPr>
        <p:spPr>
          <a:xfrm>
            <a:off x="1875386" y="3087257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8" name="Google Shape;548;gaf70687c91_0_30"/>
          <p:cNvCxnSpPr/>
          <p:nvPr/>
        </p:nvCxnSpPr>
        <p:spPr>
          <a:xfrm>
            <a:off x="1877532" y="3102920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gaf70687c91_0_30"/>
          <p:cNvCxnSpPr/>
          <p:nvPr/>
        </p:nvCxnSpPr>
        <p:spPr>
          <a:xfrm flipH="1">
            <a:off x="1877875" y="3094984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gaf70687c91_0_30"/>
          <p:cNvSpPr/>
          <p:nvPr/>
        </p:nvSpPr>
        <p:spPr>
          <a:xfrm>
            <a:off x="2981950" y="3091172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1" name="Google Shape;551;gaf70687c91_0_30"/>
          <p:cNvCxnSpPr/>
          <p:nvPr/>
        </p:nvCxnSpPr>
        <p:spPr>
          <a:xfrm>
            <a:off x="2984097" y="3106835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gaf70687c91_0_30"/>
          <p:cNvCxnSpPr/>
          <p:nvPr/>
        </p:nvCxnSpPr>
        <p:spPr>
          <a:xfrm flipH="1">
            <a:off x="2984440" y="3098899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gaf70687c91_0_30"/>
          <p:cNvSpPr/>
          <p:nvPr/>
        </p:nvSpPr>
        <p:spPr>
          <a:xfrm>
            <a:off x="794136" y="3929432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4" name="Google Shape;554;gaf70687c91_0_30"/>
          <p:cNvCxnSpPr/>
          <p:nvPr/>
        </p:nvCxnSpPr>
        <p:spPr>
          <a:xfrm>
            <a:off x="796282" y="3945095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af70687c91_0_30"/>
          <p:cNvCxnSpPr/>
          <p:nvPr/>
        </p:nvCxnSpPr>
        <p:spPr>
          <a:xfrm flipH="1">
            <a:off x="796625" y="3937159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gaf70687c91_0_30"/>
          <p:cNvSpPr/>
          <p:nvPr/>
        </p:nvSpPr>
        <p:spPr>
          <a:xfrm>
            <a:off x="1917254" y="3937263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7" name="Google Shape;557;gaf70687c91_0_30"/>
          <p:cNvCxnSpPr/>
          <p:nvPr/>
        </p:nvCxnSpPr>
        <p:spPr>
          <a:xfrm>
            <a:off x="1919400" y="3952926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gaf70687c91_0_30"/>
          <p:cNvCxnSpPr/>
          <p:nvPr/>
        </p:nvCxnSpPr>
        <p:spPr>
          <a:xfrm flipH="1">
            <a:off x="1919743" y="3944990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gaf70687c91_0_30"/>
          <p:cNvSpPr/>
          <p:nvPr/>
        </p:nvSpPr>
        <p:spPr>
          <a:xfrm>
            <a:off x="2977185" y="3945094"/>
            <a:ext cx="810300" cy="56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0" name="Google Shape;560;gaf70687c91_0_30"/>
          <p:cNvCxnSpPr/>
          <p:nvPr/>
        </p:nvCxnSpPr>
        <p:spPr>
          <a:xfrm>
            <a:off x="2979332" y="3960757"/>
            <a:ext cx="812100" cy="54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gaf70687c91_0_30"/>
          <p:cNvCxnSpPr/>
          <p:nvPr/>
        </p:nvCxnSpPr>
        <p:spPr>
          <a:xfrm flipH="1">
            <a:off x="2979675" y="3952821"/>
            <a:ext cx="817500" cy="54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gaf70687c91_0_30"/>
          <p:cNvSpPr/>
          <p:nvPr/>
        </p:nvSpPr>
        <p:spPr>
          <a:xfrm>
            <a:off x="780010" y="2333896"/>
            <a:ext cx="664500" cy="366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af70687c91_0_30"/>
          <p:cNvSpPr/>
          <p:nvPr/>
        </p:nvSpPr>
        <p:spPr>
          <a:xfrm>
            <a:off x="1569081" y="2333896"/>
            <a:ext cx="664500" cy="366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af70687c91_0_30"/>
          <p:cNvSpPr/>
          <p:nvPr/>
        </p:nvSpPr>
        <p:spPr>
          <a:xfrm>
            <a:off x="2358152" y="2333896"/>
            <a:ext cx="690900" cy="366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af70687c91_0_30"/>
          <p:cNvSpPr/>
          <p:nvPr/>
        </p:nvSpPr>
        <p:spPr>
          <a:xfrm>
            <a:off x="3173827" y="2333896"/>
            <a:ext cx="690900" cy="366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af70687c91_0_30"/>
          <p:cNvSpPr txBox="1"/>
          <p:nvPr/>
        </p:nvSpPr>
        <p:spPr>
          <a:xfrm>
            <a:off x="-59467" y="2314300"/>
            <a:ext cx="408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af70687c91_0_30"/>
          <p:cNvSpPr txBox="1"/>
          <p:nvPr/>
        </p:nvSpPr>
        <p:spPr>
          <a:xfrm>
            <a:off x="670332" y="2956028"/>
            <a:ext cx="3271500" cy="22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Malgun Gothic"/>
                <a:ea typeface="Malgun Gothic"/>
                <a:cs typeface="Malgun Gothic"/>
                <a:sym typeface="Malgun Gothic"/>
              </a:rPr>
              <a:t>                 </a:t>
            </a: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af70687c91_0_30"/>
          <p:cNvSpPr/>
          <p:nvPr/>
        </p:nvSpPr>
        <p:spPr>
          <a:xfrm>
            <a:off x="4090727" y="5497710"/>
            <a:ext cx="1680000" cy="719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69" name="Google Shape;569;gaf70687c91_0_30"/>
          <p:cNvSpPr txBox="1"/>
          <p:nvPr/>
        </p:nvSpPr>
        <p:spPr>
          <a:xfrm>
            <a:off x="4241999" y="5623762"/>
            <a:ext cx="636900" cy="468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af70687c91_0_30"/>
          <p:cNvSpPr txBox="1"/>
          <p:nvPr/>
        </p:nvSpPr>
        <p:spPr>
          <a:xfrm>
            <a:off x="4966478" y="5623762"/>
            <a:ext cx="636900" cy="468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af70687c91_0_30"/>
          <p:cNvSpPr txBox="1"/>
          <p:nvPr/>
        </p:nvSpPr>
        <p:spPr>
          <a:xfrm>
            <a:off x="3579581" y="5652933"/>
            <a:ext cx="36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F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2" name="Google Shape;572;gaf70687c91_0_30"/>
          <p:cNvCxnSpPr>
            <a:stCxn id="571" idx="3"/>
            <a:endCxn id="573" idx="1"/>
          </p:cNvCxnSpPr>
          <p:nvPr/>
        </p:nvCxnSpPr>
        <p:spPr>
          <a:xfrm>
            <a:off x="3941981" y="5855583"/>
            <a:ext cx="208200" cy="2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gaf70687c91_0_30"/>
          <p:cNvSpPr txBox="1"/>
          <p:nvPr/>
        </p:nvSpPr>
        <p:spPr>
          <a:xfrm>
            <a:off x="4150190" y="5559852"/>
            <a:ext cx="1560900" cy="59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gaf70687c91_0_30"/>
          <p:cNvSpPr txBox="1"/>
          <p:nvPr/>
        </p:nvSpPr>
        <p:spPr>
          <a:xfrm>
            <a:off x="670332" y="2265060"/>
            <a:ext cx="3271500" cy="5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5" name="Google Shape;575;gaf70687c91_0_30"/>
          <p:cNvCxnSpPr>
            <a:stCxn id="566" idx="3"/>
            <a:endCxn id="574" idx="1"/>
          </p:cNvCxnSpPr>
          <p:nvPr/>
        </p:nvCxnSpPr>
        <p:spPr>
          <a:xfrm>
            <a:off x="348833" y="2516950"/>
            <a:ext cx="321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6" name="Google Shape;576;gaf70687c9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225" y="2265037"/>
            <a:ext cx="2618388" cy="304505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gaf70687c91_0_30"/>
          <p:cNvSpPr txBox="1"/>
          <p:nvPr/>
        </p:nvSpPr>
        <p:spPr>
          <a:xfrm>
            <a:off x="7025050" y="958225"/>
            <a:ext cx="4373100" cy="525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A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: 상단에 메인 로고 노출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B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카테고리 선택 탭 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C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탭 클릭 시 영역에 메뉴 및 이미지 정보 노출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D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메뉴 선택 시 추가 가능한 사이드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메뉴 팝업 등장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E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장바구니 영역으로 선택한 메뉴정보와 금액이 실시간으로 보여지며 수량 조절 및 취소가 가능하도록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F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결제 및 취소 부분으로 ‘결제’ 클릭 시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결제 창으로 연결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gaf70687c91_0_30"/>
          <p:cNvSpPr txBox="1"/>
          <p:nvPr>
            <p:ph idx="12" type="sldNum"/>
          </p:nvPr>
        </p:nvSpPr>
        <p:spPr>
          <a:xfrm>
            <a:off x="113982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ko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gaf70687c91_0_30"/>
          <p:cNvSpPr txBox="1"/>
          <p:nvPr>
            <p:ph type="title"/>
          </p:nvPr>
        </p:nvSpPr>
        <p:spPr>
          <a:xfrm>
            <a:off x="341433" y="165400"/>
            <a:ext cx="5662800" cy="107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화면설계</a:t>
            </a:r>
            <a:r>
              <a:rPr lang="ko" sz="4000"/>
              <a:t> </a:t>
            </a:r>
            <a:r>
              <a:rPr lang="ko" sz="2700"/>
              <a:t>(Layout System)</a:t>
            </a:r>
            <a:endParaRPr sz="2700"/>
          </a:p>
        </p:txBody>
      </p:sp>
      <p:cxnSp>
        <p:nvCxnSpPr>
          <p:cNvPr id="580" name="Google Shape;580;gaf70687c91_0_30"/>
          <p:cNvCxnSpPr/>
          <p:nvPr/>
        </p:nvCxnSpPr>
        <p:spPr>
          <a:xfrm>
            <a:off x="517000" y="1076517"/>
            <a:ext cx="855300" cy="0"/>
          </a:xfrm>
          <a:prstGeom prst="straightConnector1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1" name="Google Shape;581;gaf70687c91_0_30"/>
          <p:cNvPicPr preferRelativeResize="0"/>
          <p:nvPr/>
        </p:nvPicPr>
        <p:blipFill rotWithShape="1">
          <a:blip r:embed="rId4">
            <a:alphaModFix/>
          </a:blip>
          <a:srcRect b="-5610" l="0" r="0" t="5610"/>
          <a:stretch/>
        </p:blipFill>
        <p:spPr>
          <a:xfrm>
            <a:off x="9073000" y="0"/>
            <a:ext cx="3394024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2020-12-04T07:46:43Z</dcterms:created>
  <dc:creator>김효영</dc:creator>
</cp:coreProperties>
</file>